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44"/>
  </p:notesMasterIdLst>
  <p:handoutMasterIdLst>
    <p:handoutMasterId r:id="rId45"/>
  </p:handoutMasterIdLst>
  <p:sldIdLst>
    <p:sldId id="256" r:id="rId2"/>
    <p:sldId id="259" r:id="rId3"/>
    <p:sldId id="258" r:id="rId4"/>
    <p:sldId id="260" r:id="rId5"/>
    <p:sldId id="261" r:id="rId6"/>
    <p:sldId id="319" r:id="rId7"/>
    <p:sldId id="262" r:id="rId8"/>
    <p:sldId id="316" r:id="rId9"/>
    <p:sldId id="320" r:id="rId10"/>
    <p:sldId id="274" r:id="rId11"/>
    <p:sldId id="312" r:id="rId12"/>
    <p:sldId id="317" r:id="rId13"/>
    <p:sldId id="314" r:id="rId14"/>
    <p:sldId id="318" r:id="rId15"/>
    <p:sldId id="276" r:id="rId16"/>
    <p:sldId id="264" r:id="rId17"/>
    <p:sldId id="290" r:id="rId18"/>
    <p:sldId id="275" r:id="rId19"/>
    <p:sldId id="286" r:id="rId20"/>
    <p:sldId id="310" r:id="rId21"/>
    <p:sldId id="263" r:id="rId22"/>
    <p:sldId id="265" r:id="rId23"/>
    <p:sldId id="266" r:id="rId24"/>
    <p:sldId id="282" r:id="rId25"/>
    <p:sldId id="289" r:id="rId26"/>
    <p:sldId id="278" r:id="rId27"/>
    <p:sldId id="288" r:id="rId28"/>
    <p:sldId id="287" r:id="rId29"/>
    <p:sldId id="279" r:id="rId30"/>
    <p:sldId id="285" r:id="rId31"/>
    <p:sldId id="280" r:id="rId32"/>
    <p:sldId id="273" r:id="rId33"/>
    <p:sldId id="281" r:id="rId34"/>
    <p:sldId id="284" r:id="rId35"/>
    <p:sldId id="283" r:id="rId36"/>
    <p:sldId id="268" r:id="rId37"/>
    <p:sldId id="267" r:id="rId38"/>
    <p:sldId id="270" r:id="rId39"/>
    <p:sldId id="269" r:id="rId40"/>
    <p:sldId id="271" r:id="rId41"/>
    <p:sldId id="272" r:id="rId42"/>
    <p:sldId id="257" r:id="rId43"/>
  </p:sldIdLst>
  <p:sldSz cx="9144000" cy="5143500" type="screen16x9"/>
  <p:notesSz cx="6858000" cy="9144000"/>
  <p:embeddedFontLst>
    <p:embeddedFont>
      <p:font typeface="Anaheim" panose="020B0604020202020204" charset="0"/>
      <p:regular r:id="rId46"/>
      <p:bold r:id="rId47"/>
    </p:embeddedFont>
    <p:embeddedFont>
      <p:font typeface="Consolas" panose="020B0609020204030204" pitchFamily="49" charset="0"/>
      <p:regular r:id="rId48"/>
      <p:bold r:id="rId49"/>
      <p:italic r:id="rId50"/>
      <p:boldItalic r:id="rId51"/>
    </p:embeddedFont>
    <p:embeddedFont>
      <p:font typeface="DM Sans" pitchFamily="2" charset="0"/>
      <p:regular r:id="rId52"/>
      <p:bold r:id="rId53"/>
      <p:italic r:id="rId54"/>
      <p:boldItalic r:id="rId55"/>
    </p:embeddedFont>
    <p:embeddedFont>
      <p:font typeface="Figtree" panose="020B0604020202020204" charset="0"/>
      <p:regular r:id="rId56"/>
      <p:bold r:id="rId57"/>
      <p:italic r:id="rId58"/>
      <p:boldItalic r:id="rId59"/>
    </p:embeddedFont>
    <p:embeddedFont>
      <p:font typeface="Nunito Light" pitchFamily="2" charset="0"/>
      <p:regular r:id="rId60"/>
      <p:italic r:id="rId61"/>
    </p:embeddedFont>
    <p:embeddedFont>
      <p:font typeface="Open Sans Light" panose="020B0306030504020204" pitchFamily="34" charset="0"/>
      <p:regular r:id="rId62"/>
      <p:italic r:id="rId63"/>
    </p:embeddedFont>
    <p:embeddedFont>
      <p:font typeface="PT Sans" panose="020B0503020203020204" pitchFamily="34" charset="0"/>
      <p:regular r:id="rId64"/>
      <p:bold r:id="rId65"/>
      <p:italic r:id="rId66"/>
      <p:boldItalic r:id="rId67"/>
    </p:embeddedFont>
    <p:embeddedFont>
      <p:font typeface="Sarabun" panose="020B0604020202020204" charset="-34"/>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00FF"/>
    <a:srgbClr val="CD9CD0"/>
    <a:srgbClr val="171717"/>
    <a:srgbClr val="000000"/>
    <a:srgbClr val="9CCA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557CEAF-83FD-46CB-B0EB-F6EF4438A6C8}">
  <a:tblStyle styleId="{6557CEAF-83FD-46CB-B0EB-F6EF4438A6C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3561A3-0588-4F3A-89F7-A6447FD4BA8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45" autoAdjust="0"/>
    <p:restoredTop sz="68803" autoAdjust="0"/>
  </p:normalViewPr>
  <p:slideViewPr>
    <p:cSldViewPr snapToGrid="0">
      <p:cViewPr varScale="1">
        <p:scale>
          <a:sx n="140" d="100"/>
          <a:sy n="140" d="100"/>
        </p:scale>
        <p:origin x="198" y="114"/>
      </p:cViewPr>
      <p:guideLst/>
    </p:cSldViewPr>
  </p:slideViewPr>
  <p:outlineViewPr>
    <p:cViewPr>
      <p:scale>
        <a:sx n="33" d="100"/>
        <a:sy n="33" d="100"/>
      </p:scale>
      <p:origin x="0" y="-3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1" d="100"/>
          <a:sy n="121" d="100"/>
        </p:scale>
        <p:origin x="6804"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2.fntdata"/><Relationship Id="rId63" Type="http://schemas.openxmlformats.org/officeDocument/2006/relationships/font" Target="fonts/font18.fntdata"/><Relationship Id="rId68" Type="http://schemas.openxmlformats.org/officeDocument/2006/relationships/font" Target="fonts/font23.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font" Target="fonts/font21.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font" Target="fonts/font24.fntdata"/><Relationship Id="rId8" Type="http://schemas.openxmlformats.org/officeDocument/2006/relationships/slide" Target="slides/slide7.xml"/><Relationship Id="rId51" Type="http://schemas.openxmlformats.org/officeDocument/2006/relationships/font" Target="fonts/font6.fntdata"/><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font" Target="fonts/font17.fntdata"/><Relationship Id="rId70" Type="http://schemas.openxmlformats.org/officeDocument/2006/relationships/font" Target="fonts/font25.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font" Target="fonts/font26.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E9D682F-7C92-1C26-6F8D-1F1DA893C7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B0A444AC-3087-E7AF-F45F-69D0224FD9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53F06C-8D7B-41E2-8242-C18A8BF69B42}" type="datetimeFigureOut">
              <a:rPr lang="en-AU" smtClean="0"/>
              <a:t>1/08/2024</a:t>
            </a:fld>
            <a:endParaRPr lang="en-AU"/>
          </a:p>
        </p:txBody>
      </p:sp>
      <p:sp>
        <p:nvSpPr>
          <p:cNvPr id="4" name="Footer Placeholder 3">
            <a:extLst>
              <a:ext uri="{FF2B5EF4-FFF2-40B4-BE49-F238E27FC236}">
                <a16:creationId xmlns:a16="http://schemas.microsoft.com/office/drawing/2014/main" id="{C66D349F-0E22-2D1D-8133-656429C6808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A3821D95-44B0-BE2F-C770-A7827FAC51E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9671E82-C7CD-47A8-B6EB-FFE66FF2FAD6}" type="slidenum">
              <a:rPr lang="en-AU" smtClean="0"/>
              <a:t>‹#›</a:t>
            </a:fld>
            <a:endParaRPr lang="en-AU"/>
          </a:p>
        </p:txBody>
      </p:sp>
    </p:spTree>
    <p:extLst>
      <p:ext uri="{BB962C8B-B14F-4D97-AF65-F5344CB8AC3E}">
        <p14:creationId xmlns:p14="http://schemas.microsoft.com/office/powerpoint/2010/main" val="10431761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CONNECT FROM HOST MACHINE WITH VS CODE</a:t>
            </a:r>
          </a:p>
          <a:p>
            <a:pPr marL="0" lvl="0" indent="0" algn="l" rtl="0">
              <a:spcBef>
                <a:spcPts val="0"/>
              </a:spcBef>
              <a:spcAft>
                <a:spcPts val="0"/>
              </a:spcAft>
              <a:buNone/>
            </a:pPr>
            <a:r>
              <a:rPr lang="en-US" dirty="0"/>
              <a:t>Install Remote Explorer extension</a:t>
            </a:r>
          </a:p>
          <a:p>
            <a:pPr marL="0" lvl="0" indent="0" algn="l" rtl="0">
              <a:spcBef>
                <a:spcPts val="0"/>
              </a:spcBef>
              <a:spcAft>
                <a:spcPts val="0"/>
              </a:spcAft>
              <a:buNone/>
            </a:pPr>
            <a:r>
              <a:rPr lang="en-US" dirty="0"/>
              <a:t>Go to the Remote Explorer tab and click the ‘+’ to add a new address. A input field will drop down at the top – input the command to connect to the target machine: ssh &lt;username&gt;@&lt;Django-server-ip&gt; -A</a:t>
            </a:r>
          </a:p>
          <a:p>
            <a:pPr marL="0" lvl="0" indent="0" algn="l" rtl="0">
              <a:spcBef>
                <a:spcPts val="0"/>
              </a:spcBef>
              <a:spcAft>
                <a:spcPts val="0"/>
              </a:spcAft>
              <a:buNone/>
            </a:pPr>
            <a:r>
              <a:rPr lang="en-US" dirty="0"/>
              <a:t>You’re given the choice of which config file to update. Choose the one for your user, </a:t>
            </a:r>
            <a:r>
              <a:rPr lang="en-US" dirty="0" err="1"/>
              <a:t>eg</a:t>
            </a:r>
            <a:r>
              <a:rPr lang="en-US" dirty="0"/>
              <a:t>: C:\Users\Luke\.ssh\config</a:t>
            </a:r>
          </a:p>
          <a:p>
            <a:pPr marL="0" lvl="0" indent="0" algn="l" rtl="0">
              <a:spcBef>
                <a:spcPts val="0"/>
              </a:spcBef>
              <a:spcAft>
                <a:spcPts val="0"/>
              </a:spcAft>
              <a:buNone/>
            </a:pPr>
            <a:r>
              <a:rPr lang="en-US" dirty="0"/>
              <a:t>This adds the Django server address to the config file. To see it under the SSH listings, you will need to refresh the list by clicking the refresh button for ‘REMOTES TUNNELS/SSH’, and then the drop down arrow for SSH.</a:t>
            </a:r>
          </a:p>
          <a:p>
            <a:pPr marL="0" lvl="0" indent="0" algn="l" rtl="0">
              <a:spcBef>
                <a:spcPts val="0"/>
              </a:spcBef>
              <a:spcAft>
                <a:spcPts val="0"/>
              </a:spcAft>
              <a:buNone/>
            </a:pPr>
            <a:r>
              <a:rPr lang="en-US" dirty="0"/>
              <a:t>You should see the IP of the server, choose to either connect in the current window or open a new one.</a:t>
            </a:r>
          </a:p>
          <a:p>
            <a:pPr marL="0" lvl="0" indent="0" algn="l" rtl="0">
              <a:spcBef>
                <a:spcPts val="0"/>
              </a:spcBef>
              <a:spcAft>
                <a:spcPts val="0"/>
              </a:spcAft>
              <a:buNone/>
            </a:pPr>
            <a:r>
              <a:rPr lang="en-US" dirty="0"/>
              <a:t>Another input field will drop down from the top – enter the password for the Django server user.</a:t>
            </a:r>
          </a:p>
          <a:p>
            <a:pPr marL="0" lvl="0" indent="0" algn="l" rtl="0">
              <a:spcBef>
                <a:spcPts val="0"/>
              </a:spcBef>
              <a:spcAft>
                <a:spcPts val="0"/>
              </a:spcAft>
              <a:buNone/>
            </a:pPr>
            <a:r>
              <a:rPr lang="en-US" dirty="0"/>
              <a:t>The terminal will now be connected to the Django server. To use the File explorer, lick ‘Open Folder’ and choose the directory you want to open. You can choose the users home directory but to simplify the display, it’s recommended you open the directory where you created the Django project (or where you cloned the </a:t>
            </a:r>
            <a:r>
              <a:rPr lang="en-US" dirty="0" err="1"/>
              <a:t>learnerlab</a:t>
            </a:r>
            <a:r>
              <a:rPr lang="en-US" dirty="0"/>
              <a:t> repo).</a:t>
            </a:r>
          </a:p>
          <a:p>
            <a:pPr marL="0" lvl="0" indent="0" algn="l" rtl="0">
              <a:spcBef>
                <a:spcPts val="0"/>
              </a:spcBef>
              <a:spcAft>
                <a:spcPts val="0"/>
              </a:spcAft>
              <a:buNone/>
            </a:pPr>
            <a:r>
              <a:rPr lang="en-US" dirty="0"/>
              <a:t>You will need to input the password for the user once more in the drop down input field at the top.</a:t>
            </a:r>
          </a:p>
          <a:p>
            <a:pPr marL="0" lvl="0" indent="0" algn="l" rtl="0">
              <a:spcBef>
                <a:spcPts val="0"/>
              </a:spcBef>
              <a:spcAft>
                <a:spcPts val="0"/>
              </a:spcAft>
              <a:buNone/>
            </a:pPr>
            <a:r>
              <a:rPr lang="en-US" dirty="0"/>
              <a:t>To close the remote connection, click the SSH: &lt;Django-</a:t>
            </a:r>
            <a:r>
              <a:rPr lang="en-US" dirty="0" err="1"/>
              <a:t>ip</a:t>
            </a:r>
            <a:r>
              <a:rPr lang="en-US" dirty="0"/>
              <a:t>&gt; in the bottom left corner, ‘close remote connection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enable remote connections to the running Django server: Add the Django server IP to the settings.py under ALLOWED HOSTS (or add ‘*’ to make accessible from any machine). This will enable you to visit the admin page from other machines.</a:t>
            </a:r>
          </a:p>
          <a:p>
            <a:pPr marL="0" lvl="0" indent="0" algn="l" rtl="0">
              <a:spcBef>
                <a:spcPts val="0"/>
              </a:spcBef>
              <a:spcAft>
                <a:spcPts val="0"/>
              </a:spcAft>
              <a:buNone/>
            </a:pPr>
            <a:r>
              <a:rPr lang="en-US" dirty="0"/>
              <a:t>Superuser: </a:t>
            </a:r>
            <a:r>
              <a:rPr lang="en-US" dirty="0" err="1"/>
              <a:t>lukewait</a:t>
            </a:r>
            <a:endParaRPr lang="en-US" dirty="0"/>
          </a:p>
          <a:p>
            <a:pPr marL="0" lvl="0" indent="0" algn="l" rtl="0">
              <a:spcBef>
                <a:spcPts val="0"/>
              </a:spcBef>
              <a:spcAft>
                <a:spcPts val="0"/>
              </a:spcAft>
              <a:buNone/>
            </a:pPr>
            <a:r>
              <a:rPr lang="en-US" dirty="0"/>
              <a:t>Password: Password!</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a:p>
            <a:pPr marL="0" lvl="0" indent="0" algn="l" rtl="0">
              <a:spcBef>
                <a:spcPts val="0"/>
              </a:spcBef>
              <a:spcAft>
                <a:spcPts val="0"/>
              </a:spcAft>
              <a:buNone/>
            </a:pPr>
            <a:endParaRPr dirty="0"/>
          </a:p>
        </p:txBody>
      </p:sp>
    </p:spTree>
    <p:extLst>
      <p:ext uri="{BB962C8B-B14F-4D97-AF65-F5344CB8AC3E}">
        <p14:creationId xmlns:p14="http://schemas.microsoft.com/office/powerpoint/2010/main" val="1805242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How to use the Thunder Client extension in Visual Studio with a DJANGO API, follow these steps:</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58750" indent="0">
              <a:buNone/>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Install the Thunder Client extension in Visual Studio. You can do this by opening the Extensions panel, searching for "Thunder Client", and clicking "Install".</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buFont typeface="+mj-lt"/>
              <a:buNone/>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Open the DJANGO API project in Visual Studio and ensure that it is running. You should see the DJANGO API homepage displayed in your browser.</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buFont typeface="+mj-lt"/>
              <a:buNone/>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Open Thunder Client by clicking on the Thunder Client icon in the Visual Studio toolbar.</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buFont typeface="+mj-lt"/>
              <a:buNone/>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Create a new request by clicking the "New Request" button. In the "Request URL" field, enter the URL for the DJANGO API endpoint you want to test. For example, if you want to test the "users" endpoint, you would enter "http://localhost:8000/users/".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buFont typeface="+mj-lt"/>
              <a:buNone/>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Choose the HTTP method for your request from the dropdown menu (e.g., GET, POST, PUT, DELETE).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buFont typeface="+mj-lt"/>
              <a:buNone/>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Add any necessary headers or query parameters to your request.</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buFont typeface="+mj-lt"/>
              <a:buNone/>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If you need to send data in the body of your request (e.g., for a POST or PUT request), enter the data in the "Body" field.</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buFont typeface="+mj-lt"/>
              <a:buNone/>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Click the "Send" button to send the request to the DJANGO API.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buFont typeface="+mj-lt"/>
              <a:buNone/>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The response from the DJANGO API will be displayed in the Thunder Client window. You can view the response headers and body, and use the "Test" button to run tests on the response.</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buFont typeface="+mj-lt"/>
              <a:buNone/>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That's it! With Thunder Client, you can easily test your DJANGO API endpoints and ensure that they are functioning as expected.</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39598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AU" dirty="0"/>
              <a:t>Yes, Swagger/</a:t>
            </a:r>
            <a:r>
              <a:rPr lang="en-AU" dirty="0" err="1"/>
              <a:t>OpenAPI</a:t>
            </a:r>
            <a:r>
              <a:rPr lang="en-AU" dirty="0"/>
              <a:t> Specification can document an existing Django API. Here's how you can do it:</a:t>
            </a:r>
          </a:p>
          <a:p>
            <a:pPr marL="0" lvl="0" indent="0" algn="l" rtl="0">
              <a:spcBef>
                <a:spcPts val="0"/>
              </a:spcBef>
              <a:spcAft>
                <a:spcPts val="0"/>
              </a:spcAft>
              <a:buNone/>
            </a:pPr>
            <a:endParaRPr lang="en-AU" dirty="0"/>
          </a:p>
          <a:p>
            <a:pPr marL="0" lvl="0" indent="0" algn="l" rtl="0">
              <a:spcBef>
                <a:spcPts val="0"/>
              </a:spcBef>
              <a:spcAft>
                <a:spcPts val="0"/>
              </a:spcAft>
              <a:buNone/>
            </a:pPr>
            <a:r>
              <a:rPr lang="en-AU" dirty="0"/>
              <a:t>Install the </a:t>
            </a:r>
            <a:r>
              <a:rPr lang="en-AU" dirty="0" err="1"/>
              <a:t>django</a:t>
            </a:r>
            <a:r>
              <a:rPr lang="en-AU" dirty="0"/>
              <a:t>-rest-swagger package in your Django project.</a:t>
            </a:r>
          </a:p>
          <a:p>
            <a:pPr marL="0" lvl="0" indent="0" algn="l" rtl="0">
              <a:spcBef>
                <a:spcPts val="0"/>
              </a:spcBef>
              <a:spcAft>
                <a:spcPts val="0"/>
              </a:spcAft>
              <a:buNone/>
            </a:pPr>
            <a:r>
              <a:rPr lang="en-AU" dirty="0"/>
              <a:t>pip install </a:t>
            </a:r>
            <a:r>
              <a:rPr lang="en-AU" dirty="0" err="1"/>
              <a:t>django</a:t>
            </a:r>
            <a:r>
              <a:rPr lang="en-AU" dirty="0"/>
              <a:t>-rest-swagger</a:t>
            </a:r>
          </a:p>
          <a:p>
            <a:pPr marL="0" lvl="0" indent="0" algn="l" rtl="0">
              <a:spcBef>
                <a:spcPts val="0"/>
              </a:spcBef>
              <a:spcAft>
                <a:spcPts val="0"/>
              </a:spcAft>
              <a:buNone/>
            </a:pPr>
            <a:r>
              <a:rPr lang="en-AU" dirty="0"/>
              <a:t>Add </a:t>
            </a:r>
            <a:r>
              <a:rPr lang="en-AU" dirty="0" err="1"/>
              <a:t>rest_framework_swagger</a:t>
            </a:r>
            <a:r>
              <a:rPr lang="en-AU" dirty="0"/>
              <a:t> to your installed apps in the settings.py file of your Django project.</a:t>
            </a:r>
          </a:p>
          <a:p>
            <a:pPr marL="0" lvl="0" indent="0" algn="l" rtl="0">
              <a:spcBef>
                <a:spcPts val="0"/>
              </a:spcBef>
              <a:spcAft>
                <a:spcPts val="0"/>
              </a:spcAft>
              <a:buNone/>
            </a:pPr>
            <a:r>
              <a:rPr lang="en-AU" dirty="0" err="1"/>
              <a:t>pythonCopy</a:t>
            </a:r>
            <a:r>
              <a:rPr lang="en-AU" dirty="0"/>
              <a:t> </a:t>
            </a:r>
            <a:r>
              <a:rPr lang="en-AU" dirty="0" err="1"/>
              <a:t>codeINSTALLED_APPS</a:t>
            </a:r>
            <a:r>
              <a:rPr lang="en-AU" dirty="0"/>
              <a:t> = (</a:t>
            </a:r>
          </a:p>
          <a:p>
            <a:pPr marL="0" lvl="0" indent="0" algn="l" rtl="0">
              <a:spcBef>
                <a:spcPts val="0"/>
              </a:spcBef>
              <a:spcAft>
                <a:spcPts val="0"/>
              </a:spcAft>
              <a:buNone/>
            </a:pPr>
            <a:r>
              <a:rPr lang="en-AU" dirty="0"/>
              <a:t>    ...</a:t>
            </a:r>
          </a:p>
          <a:p>
            <a:pPr marL="0" lvl="0" indent="0" algn="l" rtl="0">
              <a:spcBef>
                <a:spcPts val="0"/>
              </a:spcBef>
              <a:spcAft>
                <a:spcPts val="0"/>
              </a:spcAft>
              <a:buNone/>
            </a:pPr>
            <a:r>
              <a:rPr lang="en-AU" dirty="0"/>
              <a:t>    '</a:t>
            </a:r>
            <a:r>
              <a:rPr lang="en-AU" dirty="0" err="1"/>
              <a:t>rest_framework_swagger</a:t>
            </a:r>
            <a:r>
              <a:rPr lang="en-AU" dirty="0"/>
              <a:t>',</a:t>
            </a:r>
          </a:p>
          <a:p>
            <a:pPr marL="0" lvl="0" indent="0" algn="l" rtl="0">
              <a:spcBef>
                <a:spcPts val="0"/>
              </a:spcBef>
              <a:spcAft>
                <a:spcPts val="0"/>
              </a:spcAft>
              <a:buNone/>
            </a:pPr>
            <a:r>
              <a:rPr lang="en-AU" dirty="0"/>
              <a:t>)</a:t>
            </a:r>
          </a:p>
          <a:p>
            <a:pPr marL="0" lvl="0" indent="0" algn="l" rtl="0">
              <a:spcBef>
                <a:spcPts val="0"/>
              </a:spcBef>
              <a:spcAft>
                <a:spcPts val="0"/>
              </a:spcAft>
              <a:buNone/>
            </a:pPr>
            <a:r>
              <a:rPr lang="en-AU" dirty="0"/>
              <a:t>Include the </a:t>
            </a:r>
            <a:r>
              <a:rPr lang="en-AU" dirty="0" err="1"/>
              <a:t>rest_framework_swagger</a:t>
            </a:r>
            <a:r>
              <a:rPr lang="en-AU" dirty="0"/>
              <a:t> URLs in your project's URL configuration.</a:t>
            </a:r>
          </a:p>
          <a:p>
            <a:pPr marL="0" lvl="0" indent="0" algn="l" rtl="0">
              <a:spcBef>
                <a:spcPts val="0"/>
              </a:spcBef>
              <a:spcAft>
                <a:spcPts val="0"/>
              </a:spcAft>
              <a:buNone/>
            </a:pPr>
            <a:r>
              <a:rPr lang="en-AU" dirty="0" err="1"/>
              <a:t>pythonCopy</a:t>
            </a:r>
            <a:r>
              <a:rPr lang="en-AU" dirty="0"/>
              <a:t> </a:t>
            </a:r>
            <a:r>
              <a:rPr lang="en-AU" dirty="0" err="1"/>
              <a:t>codefrom</a:t>
            </a:r>
            <a:r>
              <a:rPr lang="en-AU" dirty="0"/>
              <a:t> </a:t>
            </a:r>
            <a:r>
              <a:rPr lang="en-AU" dirty="0" err="1"/>
              <a:t>django.conf.urls</a:t>
            </a:r>
            <a:r>
              <a:rPr lang="en-AU" dirty="0"/>
              <a:t> import </a:t>
            </a:r>
            <a:r>
              <a:rPr lang="en-AU" dirty="0" err="1"/>
              <a:t>url</a:t>
            </a:r>
            <a:r>
              <a:rPr lang="en-AU" dirty="0"/>
              <a:t>, include</a:t>
            </a:r>
          </a:p>
          <a:p>
            <a:pPr marL="0" lvl="0" indent="0" algn="l" rtl="0">
              <a:spcBef>
                <a:spcPts val="0"/>
              </a:spcBef>
              <a:spcAft>
                <a:spcPts val="0"/>
              </a:spcAft>
              <a:buNone/>
            </a:pPr>
            <a:r>
              <a:rPr lang="en-AU" dirty="0"/>
              <a:t>from </a:t>
            </a:r>
            <a:r>
              <a:rPr lang="en-AU" dirty="0" err="1"/>
              <a:t>rest_framework_swagger.views</a:t>
            </a:r>
            <a:r>
              <a:rPr lang="en-AU" dirty="0"/>
              <a:t> import </a:t>
            </a:r>
            <a:r>
              <a:rPr lang="en-AU" dirty="0" err="1"/>
              <a:t>get_swagger_view</a:t>
            </a:r>
            <a:endParaRPr lang="en-AU" dirty="0"/>
          </a:p>
          <a:p>
            <a:pPr marL="0" lvl="0" indent="0" algn="l" rtl="0">
              <a:spcBef>
                <a:spcPts val="0"/>
              </a:spcBef>
              <a:spcAft>
                <a:spcPts val="0"/>
              </a:spcAft>
              <a:buNone/>
            </a:pPr>
            <a:endParaRPr lang="en-AU" dirty="0"/>
          </a:p>
          <a:p>
            <a:pPr marL="0" lvl="0" indent="0" algn="l" rtl="0">
              <a:spcBef>
                <a:spcPts val="0"/>
              </a:spcBef>
              <a:spcAft>
                <a:spcPts val="0"/>
              </a:spcAft>
              <a:buNone/>
            </a:pPr>
            <a:r>
              <a:rPr lang="en-AU" dirty="0" err="1"/>
              <a:t>schema_view</a:t>
            </a:r>
            <a:r>
              <a:rPr lang="en-AU" dirty="0"/>
              <a:t> = </a:t>
            </a:r>
            <a:r>
              <a:rPr lang="en-AU" dirty="0" err="1"/>
              <a:t>get_swagger_view</a:t>
            </a:r>
            <a:r>
              <a:rPr lang="en-AU" dirty="0"/>
              <a:t>(title='API Documentation')</a:t>
            </a:r>
          </a:p>
          <a:p>
            <a:pPr marL="0" lvl="0" indent="0" algn="l" rtl="0">
              <a:spcBef>
                <a:spcPts val="0"/>
              </a:spcBef>
              <a:spcAft>
                <a:spcPts val="0"/>
              </a:spcAft>
              <a:buNone/>
            </a:pPr>
            <a:endParaRPr lang="en-AU" dirty="0"/>
          </a:p>
          <a:p>
            <a:pPr marL="0" lvl="0" indent="0" algn="l" rtl="0">
              <a:spcBef>
                <a:spcPts val="0"/>
              </a:spcBef>
              <a:spcAft>
                <a:spcPts val="0"/>
              </a:spcAft>
              <a:buNone/>
            </a:pPr>
            <a:r>
              <a:rPr lang="en-AU" dirty="0" err="1"/>
              <a:t>urlpatterns</a:t>
            </a:r>
            <a:r>
              <a:rPr lang="en-AU" dirty="0"/>
              <a:t> = [</a:t>
            </a:r>
          </a:p>
          <a:p>
            <a:pPr marL="0" lvl="0" indent="0" algn="l" rtl="0">
              <a:spcBef>
                <a:spcPts val="0"/>
              </a:spcBef>
              <a:spcAft>
                <a:spcPts val="0"/>
              </a:spcAft>
              <a:buNone/>
            </a:pPr>
            <a:r>
              <a:rPr lang="en-AU" dirty="0"/>
              <a:t>    ...</a:t>
            </a:r>
          </a:p>
          <a:p>
            <a:pPr marL="0" lvl="0" indent="0" algn="l" rtl="0">
              <a:spcBef>
                <a:spcPts val="0"/>
              </a:spcBef>
              <a:spcAft>
                <a:spcPts val="0"/>
              </a:spcAft>
              <a:buNone/>
            </a:pPr>
            <a:r>
              <a:rPr lang="en-AU" dirty="0"/>
              <a:t>    </a:t>
            </a:r>
            <a:r>
              <a:rPr lang="en-AU" dirty="0" err="1"/>
              <a:t>url</a:t>
            </a:r>
            <a:r>
              <a:rPr lang="en-AU" dirty="0"/>
              <a:t>(</a:t>
            </a:r>
            <a:r>
              <a:rPr lang="en-AU" dirty="0" err="1"/>
              <a:t>r'^docs</a:t>
            </a:r>
            <a:r>
              <a:rPr lang="en-AU" dirty="0"/>
              <a:t>/$', </a:t>
            </a:r>
            <a:r>
              <a:rPr lang="en-AU" dirty="0" err="1"/>
              <a:t>schema_view</a:t>
            </a:r>
            <a:r>
              <a:rPr lang="en-AU" dirty="0"/>
              <a:t>),</a:t>
            </a:r>
          </a:p>
          <a:p>
            <a:pPr marL="0" lvl="0" indent="0" algn="l" rtl="0">
              <a:spcBef>
                <a:spcPts val="0"/>
              </a:spcBef>
              <a:spcAft>
                <a:spcPts val="0"/>
              </a:spcAft>
              <a:buNone/>
            </a:pPr>
            <a:r>
              <a:rPr lang="en-AU" dirty="0"/>
              <a:t>    </a:t>
            </a:r>
            <a:r>
              <a:rPr lang="en-AU" dirty="0" err="1"/>
              <a:t>url</a:t>
            </a:r>
            <a:r>
              <a:rPr lang="en-AU" dirty="0"/>
              <a:t>(r'^</a:t>
            </a:r>
            <a:r>
              <a:rPr lang="en-AU" dirty="0" err="1"/>
              <a:t>api</a:t>
            </a:r>
            <a:r>
              <a:rPr lang="en-AU" dirty="0"/>
              <a:t>/', include('</a:t>
            </a:r>
            <a:r>
              <a:rPr lang="en-AU" dirty="0" err="1"/>
              <a:t>myapi.urls</a:t>
            </a:r>
            <a:r>
              <a:rPr lang="en-AU" dirty="0"/>
              <a:t>')),</a:t>
            </a:r>
          </a:p>
          <a:p>
            <a:pPr marL="0" lvl="0" indent="0" algn="l" rtl="0">
              <a:spcBef>
                <a:spcPts val="0"/>
              </a:spcBef>
              <a:spcAft>
                <a:spcPts val="0"/>
              </a:spcAft>
              <a:buNone/>
            </a:pPr>
            <a:r>
              <a:rPr lang="en-AU" dirty="0"/>
              <a:t>]</a:t>
            </a:r>
          </a:p>
          <a:p>
            <a:pPr marL="0" lvl="0" indent="0" algn="l" rtl="0">
              <a:spcBef>
                <a:spcPts val="0"/>
              </a:spcBef>
              <a:spcAft>
                <a:spcPts val="0"/>
              </a:spcAft>
              <a:buNone/>
            </a:pPr>
            <a:r>
              <a:rPr lang="en-AU" dirty="0"/>
              <a:t>Run your Django project and go to the /docs/ endpoint in your browser. You should see the Swagger UI where you can explore your API and see the generated documentation.</a:t>
            </a:r>
          </a:p>
          <a:p>
            <a:pPr marL="0" lvl="0" indent="0" algn="l" rtl="0">
              <a:spcBef>
                <a:spcPts val="0"/>
              </a:spcBef>
              <a:spcAft>
                <a:spcPts val="0"/>
              </a:spcAft>
              <a:buNone/>
            </a:pPr>
            <a:r>
              <a:rPr lang="en-AU" dirty="0"/>
              <a:t>Note that </a:t>
            </a:r>
            <a:r>
              <a:rPr lang="en-AU" dirty="0" err="1"/>
              <a:t>django</a:t>
            </a:r>
            <a:r>
              <a:rPr lang="en-AU" dirty="0"/>
              <a:t>-rest-swagger generates Swagger documentation based on the Django REST framework's serializers, views, and routers. If your API is built using other frameworks or libraries, you may need to use a different tool or write the Swagger definition manually.</a:t>
            </a:r>
            <a:endParaRPr dirty="0"/>
          </a:p>
        </p:txBody>
      </p:sp>
    </p:spTree>
    <p:extLst>
      <p:ext uri="{BB962C8B-B14F-4D97-AF65-F5344CB8AC3E}">
        <p14:creationId xmlns:p14="http://schemas.microsoft.com/office/powerpoint/2010/main" val="2633704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STARTING A NEW DJANGO PROJECT</a:t>
            </a:r>
          </a:p>
          <a:p>
            <a:pPr marL="0" lvl="0" indent="0" algn="l" rtl="0">
              <a:spcBef>
                <a:spcPts val="0"/>
              </a:spcBef>
              <a:spcAft>
                <a:spcPts val="0"/>
              </a:spcAft>
              <a:buNone/>
            </a:pPr>
            <a:r>
              <a:rPr lang="en-US" dirty="0"/>
              <a:t>- commands to create project and start server</a:t>
            </a:r>
          </a:p>
          <a:p>
            <a:pPr marL="0" lvl="0" indent="0" algn="l" rtl="0">
              <a:spcBef>
                <a:spcPts val="0"/>
              </a:spcBef>
              <a:spcAft>
                <a:spcPts val="0"/>
              </a:spcAft>
              <a:buNone/>
            </a:pPr>
            <a:r>
              <a:rPr lang="en-US" dirty="0"/>
              <a:t>- what the commands do</a:t>
            </a:r>
          </a:p>
          <a:p>
            <a:pPr marL="0" lvl="0" indent="0" algn="l" rtl="0">
              <a:spcBef>
                <a:spcPts val="0"/>
              </a:spcBef>
              <a:spcAft>
                <a:spcPts val="0"/>
              </a:spcAft>
              <a:buNone/>
            </a:pPr>
            <a:r>
              <a:rPr lang="en-US" dirty="0"/>
              <a:t>- </a:t>
            </a:r>
            <a:r>
              <a:rPr lang="en-US" dirty="0" err="1"/>
              <a:t>django</a:t>
            </a:r>
            <a:r>
              <a:rPr lang="en-US" dirty="0"/>
              <a:t> needs to be running server to access (has built in simple server that would be migrated to Apache/</a:t>
            </a:r>
            <a:r>
              <a:rPr lang="en-US" dirty="0" err="1"/>
              <a:t>nginix</a:t>
            </a:r>
            <a:r>
              <a:rPr lang="en-US" dirty="0"/>
              <a:t> for deployment)</a:t>
            </a:r>
          </a:p>
          <a:p>
            <a:pPr marL="0" lvl="0" indent="0" algn="l" rtl="0">
              <a:spcBef>
                <a:spcPts val="0"/>
              </a:spcBef>
              <a:spcAft>
                <a:spcPts val="0"/>
              </a:spcAft>
              <a:buFontTx/>
              <a:buNone/>
            </a:pPr>
            <a:endParaRPr lang="en-US" dirty="0"/>
          </a:p>
          <a:p>
            <a:pPr marL="158750" indent="0">
              <a:buNone/>
            </a:pPr>
            <a:r>
              <a:rPr lang="en-US" b="1" dirty="0">
                <a:solidFill>
                  <a:srgbClr val="569CD6"/>
                </a:solidFill>
                <a:effectLst/>
                <a:highlight>
                  <a:srgbClr val="1E1E1E"/>
                </a:highlight>
                <a:latin typeface="Consolas" panose="020B0609020204030204" pitchFamily="49" charset="0"/>
              </a:rPr>
              <a:t># Step-by-Step Guide to Starting a Django Project</a:t>
            </a: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1. Set Up the Project Directory</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Create a directory for your project and navigate into it. This directory will hold all your project files.</a:t>
            </a:r>
          </a:p>
          <a:p>
            <a:pPr marL="158750" indent="0">
              <a:buNone/>
            </a:pPr>
            <a:r>
              <a:rPr lang="en-US" b="1" dirty="0">
                <a:solidFill>
                  <a:srgbClr val="569CD6"/>
                </a:solidFill>
                <a:effectLst/>
                <a:highlight>
                  <a:srgbClr val="1E1E1E"/>
                </a:highlight>
                <a:latin typeface="Consolas" panose="020B0609020204030204" pitchFamily="49" charset="0"/>
              </a:rPr>
              <a:t>**Linux/Mac/Windows:**</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Open your terminal (Command Prompt on Windows, Terminal on Mac/Linux).</a:t>
            </a:r>
          </a:p>
          <a:p>
            <a:r>
              <a:rPr lang="en-US" b="0" dirty="0" err="1">
                <a:solidFill>
                  <a:srgbClr val="DCDCAA"/>
                </a:solidFill>
                <a:effectLst/>
                <a:highlight>
                  <a:srgbClr val="1E1E1E"/>
                </a:highlight>
                <a:latin typeface="Consolas" panose="020B0609020204030204" pitchFamily="49" charset="0"/>
              </a:rPr>
              <a:t>mkdir</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my_project</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cd</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my_project</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2. Create a Python Virtual Environment</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A virtual environment isolates your project’s dependencies, ensuring they do not conflict with other projects.</a:t>
            </a:r>
          </a:p>
          <a:p>
            <a:pPr marL="158750" indent="0">
              <a:buNone/>
            </a:pPr>
            <a:r>
              <a:rPr lang="en-US" b="1" dirty="0">
                <a:solidFill>
                  <a:srgbClr val="569CD6"/>
                </a:solidFill>
                <a:effectLst/>
                <a:highlight>
                  <a:srgbClr val="1E1E1E"/>
                </a:highlight>
                <a:latin typeface="Consolas" panose="020B0609020204030204" pitchFamily="49" charset="0"/>
              </a:rPr>
              <a:t>**Linux/Mac:**</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python3</a:t>
            </a:r>
            <a:r>
              <a:rPr lang="en-US" b="0" dirty="0">
                <a:solidFill>
                  <a:srgbClr val="D4D4D4"/>
                </a:solidFill>
                <a:effectLst/>
                <a:highlight>
                  <a:srgbClr val="1E1E1E"/>
                </a:highlight>
                <a:latin typeface="Consolas" panose="020B0609020204030204" pitchFamily="49" charset="0"/>
              </a:rPr>
              <a:t> </a:t>
            </a:r>
            <a:r>
              <a:rPr lang="en-US" b="0" dirty="0">
                <a:solidFill>
                  <a:srgbClr val="569CD6"/>
                </a:solidFill>
                <a:effectLst/>
                <a:highlight>
                  <a:srgbClr val="1E1E1E"/>
                </a:highlight>
                <a:latin typeface="Consolas" panose="020B0609020204030204" pitchFamily="49" charset="0"/>
              </a:rPr>
              <a:t>-m</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venv</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my_project_venv</a:t>
            </a:r>
            <a:endParaRPr lang="en-US" b="0" dirty="0">
              <a:solidFill>
                <a:srgbClr val="D4D4D4"/>
              </a:solidFill>
              <a:effectLst/>
              <a:highlight>
                <a:srgbClr val="1E1E1E"/>
              </a:highlight>
              <a:latin typeface="Consolas" panose="020B0609020204030204" pitchFamily="49" charset="0"/>
            </a:endParaRPr>
          </a:p>
          <a:p>
            <a:pPr marL="158750" indent="0">
              <a:buNone/>
            </a:pPr>
            <a:r>
              <a:rPr lang="en-US" b="1" dirty="0">
                <a:solidFill>
                  <a:srgbClr val="569CD6"/>
                </a:solidFill>
                <a:effectLst/>
                <a:highlight>
                  <a:srgbClr val="1E1E1E"/>
                </a:highlight>
                <a:latin typeface="Consolas" panose="020B0609020204030204" pitchFamily="49" charset="0"/>
              </a:rPr>
              <a:t>**Windows:**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569CD6"/>
                </a:solidFill>
                <a:effectLst/>
                <a:highlight>
                  <a:srgbClr val="1E1E1E"/>
                </a:highlight>
                <a:latin typeface="Consolas" panose="020B0609020204030204" pitchFamily="49" charset="0"/>
              </a:rPr>
              <a:t>-m</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venv</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my_project_venv</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3. Activate the Virtual Environment</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Activating the virtual environment allows you to use the isolated environment’s Python interpreter and packages.</a:t>
            </a:r>
          </a:p>
          <a:p>
            <a:pPr marL="158750" indent="0">
              <a:buNone/>
            </a:pPr>
            <a:r>
              <a:rPr lang="en-US" b="1" dirty="0">
                <a:solidFill>
                  <a:srgbClr val="569CD6"/>
                </a:solidFill>
                <a:effectLst/>
                <a:highlight>
                  <a:srgbClr val="1E1E1E"/>
                </a:highlight>
                <a:latin typeface="Consolas" panose="020B0609020204030204" pitchFamily="49" charset="0"/>
              </a:rPr>
              <a:t>**Linux/Mac:**</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source</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my_project_venv</a:t>
            </a:r>
            <a:r>
              <a:rPr lang="en-US" b="0" dirty="0">
                <a:solidFill>
                  <a:srgbClr val="CE9178"/>
                </a:solidFill>
                <a:effectLst/>
                <a:highlight>
                  <a:srgbClr val="1E1E1E"/>
                </a:highlight>
                <a:latin typeface="Consolas" panose="020B0609020204030204" pitchFamily="49" charset="0"/>
              </a:rPr>
              <a:t>/bin/activate</a:t>
            </a:r>
            <a:endParaRPr lang="en-US" b="0" dirty="0">
              <a:solidFill>
                <a:srgbClr val="D4D4D4"/>
              </a:solidFill>
              <a:effectLst/>
              <a:highlight>
                <a:srgbClr val="1E1E1E"/>
              </a:highlight>
              <a:latin typeface="Consolas" panose="020B0609020204030204" pitchFamily="49" charset="0"/>
            </a:endParaRPr>
          </a:p>
          <a:p>
            <a:pPr marL="158750" indent="0">
              <a:buNone/>
            </a:pPr>
            <a:r>
              <a:rPr lang="en-US" b="1" dirty="0">
                <a:solidFill>
                  <a:srgbClr val="569CD6"/>
                </a:solidFill>
                <a:effectLst/>
                <a:highlight>
                  <a:srgbClr val="1E1E1E"/>
                </a:highlight>
                <a:latin typeface="Consolas" panose="020B0609020204030204" pitchFamily="49" charset="0"/>
              </a:rPr>
              <a:t>**Windows:**</a:t>
            </a:r>
            <a:endParaRPr lang="en-US" b="0" dirty="0">
              <a:solidFill>
                <a:srgbClr val="D4D4D4"/>
              </a:solidFill>
              <a:effectLst/>
              <a:highlight>
                <a:srgbClr val="1E1E1E"/>
              </a:highlight>
              <a:latin typeface="Consolas" panose="020B0609020204030204" pitchFamily="49" charset="0"/>
            </a:endParaRPr>
          </a:p>
          <a:p>
            <a:r>
              <a:rPr lang="en-US" b="0" dirty="0" err="1">
                <a:solidFill>
                  <a:srgbClr val="DCDCAA"/>
                </a:solidFill>
                <a:effectLst/>
                <a:highlight>
                  <a:srgbClr val="1E1E1E"/>
                </a:highlight>
                <a:latin typeface="Consolas" panose="020B0609020204030204" pitchFamily="49" charset="0"/>
              </a:rPr>
              <a:t>my_project_venv</a:t>
            </a:r>
            <a:r>
              <a:rPr lang="en-US" b="0" dirty="0">
                <a:solidFill>
                  <a:srgbClr val="DCDCAA"/>
                </a:solidFill>
                <a:effectLst/>
                <a:highlight>
                  <a:srgbClr val="1E1E1E"/>
                </a:highlight>
                <a:latin typeface="Consolas" panose="020B0609020204030204" pitchFamily="49" charset="0"/>
              </a:rPr>
              <a:t>\Scripts\activate.bat</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To deactivate the virtual environment (all platforms):</a:t>
            </a:r>
          </a:p>
          <a:p>
            <a:r>
              <a:rPr lang="en-US" b="0" dirty="0">
                <a:solidFill>
                  <a:srgbClr val="DCDCAA"/>
                </a:solidFill>
                <a:effectLst/>
                <a:highlight>
                  <a:srgbClr val="1E1E1E"/>
                </a:highlight>
                <a:latin typeface="Consolas" panose="020B0609020204030204" pitchFamily="49" charset="0"/>
              </a:rPr>
              <a:t>deactivate</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4. Install Django</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Install Django within the virtual environment. The </a:t>
            </a:r>
            <a:r>
              <a:rPr lang="en-US" b="0" dirty="0">
                <a:solidFill>
                  <a:srgbClr val="CE9178"/>
                </a:solidFill>
                <a:effectLst/>
                <a:highlight>
                  <a:srgbClr val="1E1E1E"/>
                </a:highlight>
                <a:latin typeface="Consolas" panose="020B0609020204030204" pitchFamily="49" charset="0"/>
              </a:rPr>
              <a:t>`~=`</a:t>
            </a:r>
            <a:r>
              <a:rPr lang="en-US" b="0" dirty="0">
                <a:solidFill>
                  <a:srgbClr val="D4D4D4"/>
                </a:solidFill>
                <a:effectLst/>
                <a:highlight>
                  <a:srgbClr val="1E1E1E"/>
                </a:highlight>
                <a:latin typeface="Consolas" panose="020B0609020204030204" pitchFamily="49" charset="0"/>
              </a:rPr>
              <a:t> operator ensures compatibility with all 3.1.x versions.</a:t>
            </a:r>
          </a:p>
          <a:p>
            <a:pPr marL="158750" indent="0">
              <a:buNone/>
            </a:pPr>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pip</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install</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django</a:t>
            </a:r>
            <a:r>
              <a:rPr lang="en-US" b="0" dirty="0">
                <a:solidFill>
                  <a:srgbClr val="CE9178"/>
                </a:solidFill>
                <a:effectLst/>
                <a:highlight>
                  <a:srgbClr val="1E1E1E"/>
                </a:highlight>
                <a:latin typeface="Consolas" panose="020B0609020204030204" pitchFamily="49" charset="0"/>
              </a:rPr>
              <a:t>~=</a:t>
            </a:r>
            <a:r>
              <a:rPr lang="en-US" b="0" dirty="0">
                <a:solidFill>
                  <a:srgbClr val="B5CEA8"/>
                </a:solidFill>
                <a:effectLst/>
                <a:highlight>
                  <a:srgbClr val="1E1E1E"/>
                </a:highlight>
                <a:latin typeface="Consolas" panose="020B0609020204030204" pitchFamily="49" charset="0"/>
              </a:rPr>
              <a:t>3.1.0</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5. Start a New Django Project</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Create a new Django project named </a:t>
            </a:r>
            <a:r>
              <a:rPr lang="en-US" b="0" dirty="0">
                <a:solidFill>
                  <a:srgbClr val="CE9178"/>
                </a:solidFill>
                <a:effectLst/>
                <a:highlight>
                  <a:srgbClr val="1E1E1E"/>
                </a:highlight>
                <a:latin typeface="Consolas" panose="020B0609020204030204" pitchFamily="49" charset="0"/>
              </a:rPr>
              <a:t>`config`</a:t>
            </a:r>
            <a:r>
              <a:rPr lang="en-US" b="0" dirty="0">
                <a:solidFill>
                  <a:srgbClr val="D4D4D4"/>
                </a:solidFill>
                <a:effectLst/>
                <a:highlight>
                  <a:srgbClr val="1E1E1E"/>
                </a:highlight>
                <a:latin typeface="Consolas" panose="020B0609020204030204" pitchFamily="49" charset="0"/>
              </a:rPr>
              <a:t> in the current directory. The period (</a:t>
            </a:r>
            <a:r>
              <a:rPr lang="en-US" b="0" dirty="0">
                <a:solidFill>
                  <a:srgbClr val="CE9178"/>
                </a:solidFill>
                <a:effectLst/>
                <a:highlight>
                  <a:srgbClr val="1E1E1E"/>
                </a:highlight>
                <a:latin typeface="Consolas" panose="020B0609020204030204" pitchFamily="49" charset="0"/>
              </a:rPr>
              <a:t>`.`</a:t>
            </a:r>
            <a:r>
              <a:rPr lang="en-US" b="0" dirty="0">
                <a:solidFill>
                  <a:srgbClr val="D4D4D4"/>
                </a:solidFill>
                <a:effectLst/>
                <a:highlight>
                  <a:srgbClr val="1E1E1E"/>
                </a:highlight>
                <a:latin typeface="Consolas" panose="020B0609020204030204" pitchFamily="49" charset="0"/>
              </a:rPr>
              <a:t>) at the end specifies the current directory.</a:t>
            </a:r>
          </a:p>
          <a:p>
            <a:pPr marL="158750" indent="0">
              <a:buNone/>
            </a:pPr>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r>
              <a:rPr lang="en-US" b="0" dirty="0" err="1">
                <a:solidFill>
                  <a:srgbClr val="DCDCAA"/>
                </a:solidFill>
                <a:effectLst/>
                <a:highlight>
                  <a:srgbClr val="1E1E1E"/>
                </a:highlight>
                <a:latin typeface="Consolas" panose="020B0609020204030204" pitchFamily="49" charset="0"/>
              </a:rPr>
              <a:t>django</a:t>
            </a:r>
            <a:r>
              <a:rPr lang="en-US" b="0" dirty="0">
                <a:solidFill>
                  <a:srgbClr val="DCDCAA"/>
                </a:solidFill>
                <a:effectLst/>
                <a:highlight>
                  <a:srgbClr val="1E1E1E"/>
                </a:highlight>
                <a:latin typeface="Consolas" panose="020B0609020204030204" pitchFamily="49" charset="0"/>
              </a:rPr>
              <a:t>-admin</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startproject</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config</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6. Create a Django App</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A Django app is a module that handles specific functionality of your project. Create a new app named </a:t>
            </a:r>
            <a:r>
              <a:rPr lang="en-US" b="0" dirty="0">
                <a:solidFill>
                  <a:srgbClr val="CE9178"/>
                </a:solidFill>
                <a:effectLst/>
                <a:highlight>
                  <a:srgbClr val="1E1E1E"/>
                </a:highlight>
                <a:latin typeface="Consolas" panose="020B0609020204030204" pitchFamily="49" charset="0"/>
              </a:rPr>
              <a:t>`</a:t>
            </a:r>
            <a:r>
              <a:rPr lang="en-US" b="0" dirty="0" err="1">
                <a:solidFill>
                  <a:srgbClr val="CE9178"/>
                </a:solidFill>
                <a:effectLst/>
                <a:highlight>
                  <a:srgbClr val="1E1E1E"/>
                </a:highlight>
                <a:latin typeface="Consolas" panose="020B0609020204030204" pitchFamily="49" charset="0"/>
              </a:rPr>
              <a:t>app_name</a:t>
            </a:r>
            <a:r>
              <a:rPr lang="en-US" b="0" dirty="0">
                <a:solidFill>
                  <a:srgbClr val="CE9178"/>
                </a:solidFill>
                <a:effectLst/>
                <a:highlight>
                  <a:srgbClr val="1E1E1E"/>
                </a:highlight>
                <a:latin typeface="Consolas" panose="020B0609020204030204" pitchFamily="49" charset="0"/>
              </a:rPr>
              <a:t>`</a:t>
            </a:r>
            <a:r>
              <a:rPr lang="en-US" b="0" dirty="0">
                <a:solidFill>
                  <a:srgbClr val="D4D4D4"/>
                </a:solidFill>
                <a:effectLst/>
                <a:highlight>
                  <a:srgbClr val="1E1E1E"/>
                </a:highlight>
                <a:latin typeface="Consolas" panose="020B0609020204030204" pitchFamily="49" charset="0"/>
              </a:rPr>
              <a:t>.</a:t>
            </a:r>
          </a:p>
          <a:p>
            <a:pPr marL="158750" indent="0">
              <a:buNone/>
            </a:pPr>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manage.py</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startapp</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my_app</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7. Database Migrations</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Django uses migrations to propagate changes you make to your models into your database schema.</a:t>
            </a:r>
          </a:p>
          <a:p>
            <a:pPr marL="158750" indent="0">
              <a:buNone/>
            </a:pPr>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pPr marL="158750" indent="0">
              <a:buNone/>
            </a:pPr>
            <a:r>
              <a:rPr lang="en-US" b="1" dirty="0">
                <a:solidFill>
                  <a:srgbClr val="569CD6"/>
                </a:solidFill>
                <a:effectLst/>
                <a:highlight>
                  <a:srgbClr val="1E1E1E"/>
                </a:highlight>
                <a:latin typeface="Consolas" panose="020B0609020204030204" pitchFamily="49" charset="0"/>
              </a:rPr>
              <a:t>**Create and apply migration files:**</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These commands generate and apply the migration files based on the changes you made to your models.</a:t>
            </a: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manage.py</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makemigrations</a:t>
            </a:r>
            <a:r>
              <a:rPr lang="en-US" b="0" dirty="0">
                <a:solidFill>
                  <a:srgbClr val="CE9178"/>
                </a:solidFill>
                <a:effectLst/>
                <a:highlight>
                  <a:srgbClr val="1E1E1E"/>
                </a:highlight>
                <a:latin typeface="Consolas" panose="020B0609020204030204" pitchFamily="49" charset="0"/>
              </a:rPr>
              <a:t> (creates db.sqlite3 if not existing)</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manage.py</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migrate</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8. Create a Superuser</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The superuser account is used to access the Django admin panel, allowing you to manage your application.</a:t>
            </a:r>
          </a:p>
          <a:p>
            <a:pPr marL="158750" indent="0">
              <a:buNone/>
            </a:pPr>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manage.py</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createsuperuser</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Follow the prompts to set up the superuser account (username, email, password).</a:t>
            </a: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9. Start the Development Server</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Run the Django development server to check if everything is set up correctly.</a:t>
            </a:r>
          </a:p>
          <a:p>
            <a:pPr marL="158750" indent="0">
              <a:buNone/>
            </a:pPr>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manage.py</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runserver</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Visit </a:t>
            </a:r>
            <a:r>
              <a:rPr lang="en-US" b="0" dirty="0">
                <a:solidFill>
                  <a:srgbClr val="CE9178"/>
                </a:solidFill>
                <a:effectLst/>
                <a:highlight>
                  <a:srgbClr val="1E1E1E"/>
                </a:highlight>
                <a:latin typeface="Consolas" panose="020B0609020204030204" pitchFamily="49" charset="0"/>
              </a:rPr>
              <a:t>`http://127.0.0.1:8000`</a:t>
            </a:r>
            <a:r>
              <a:rPr lang="en-US" b="0" dirty="0">
                <a:solidFill>
                  <a:srgbClr val="D4D4D4"/>
                </a:solidFill>
                <a:effectLst/>
                <a:highlight>
                  <a:srgbClr val="1E1E1E"/>
                </a:highlight>
                <a:latin typeface="Consolas" panose="020B0609020204030204" pitchFamily="49" charset="0"/>
              </a:rPr>
              <a:t> (or </a:t>
            </a:r>
            <a:r>
              <a:rPr lang="en-US" b="0" dirty="0">
                <a:solidFill>
                  <a:srgbClr val="CE9178"/>
                </a:solidFill>
                <a:effectLst/>
                <a:highlight>
                  <a:srgbClr val="1E1E1E"/>
                </a:highlight>
                <a:latin typeface="Consolas" panose="020B0609020204030204" pitchFamily="49" charset="0"/>
              </a:rPr>
              <a:t>`http://localhost:8000`</a:t>
            </a:r>
            <a:r>
              <a:rPr lang="en-US" b="0" dirty="0">
                <a:solidFill>
                  <a:srgbClr val="D4D4D4"/>
                </a:solidFill>
                <a:effectLst/>
                <a:highlight>
                  <a:srgbClr val="1E1E1E"/>
                </a:highlight>
                <a:latin typeface="Consolas" panose="020B0609020204030204" pitchFamily="49" charset="0"/>
              </a:rPr>
              <a:t>) in your browser to see your project.</a:t>
            </a: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10. Manage Project Dependencies</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Creating a </a:t>
            </a:r>
            <a:r>
              <a:rPr lang="en-US" b="0" dirty="0">
                <a:solidFill>
                  <a:srgbClr val="CE9178"/>
                </a:solidFill>
                <a:effectLst/>
                <a:highlight>
                  <a:srgbClr val="1E1E1E"/>
                </a:highlight>
                <a:latin typeface="Consolas" panose="020B0609020204030204" pitchFamily="49" charset="0"/>
              </a:rPr>
              <a:t>`requirements.txt`</a:t>
            </a:r>
            <a:r>
              <a:rPr lang="en-US" b="0" dirty="0">
                <a:solidFill>
                  <a:srgbClr val="D4D4D4"/>
                </a:solidFill>
                <a:effectLst/>
                <a:highlight>
                  <a:srgbClr val="1E1E1E"/>
                </a:highlight>
                <a:latin typeface="Consolas" panose="020B0609020204030204" pitchFamily="49" charset="0"/>
              </a:rPr>
              <a:t> file helps you track your project’s dependencies, making it easier to install them later.</a:t>
            </a:r>
          </a:p>
          <a:p>
            <a:pPr marL="158750" indent="0">
              <a:buNone/>
            </a:pPr>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pPr marL="158750" indent="0">
              <a:buNone/>
            </a:pPr>
            <a:r>
              <a:rPr lang="en-US" b="1" dirty="0">
                <a:solidFill>
                  <a:srgbClr val="569CD6"/>
                </a:solidFill>
                <a:effectLst/>
                <a:highlight>
                  <a:srgbClr val="1E1E1E"/>
                </a:highlight>
                <a:latin typeface="Consolas" panose="020B0609020204030204" pitchFamily="49" charset="0"/>
              </a:rPr>
              <a:t>**Create </a:t>
            </a:r>
            <a:r>
              <a:rPr lang="en-US" b="1" dirty="0">
                <a:solidFill>
                  <a:srgbClr val="CE9178"/>
                </a:solidFill>
                <a:effectLst/>
                <a:highlight>
                  <a:srgbClr val="1E1E1E"/>
                </a:highlight>
                <a:latin typeface="Consolas" panose="020B0609020204030204" pitchFamily="49" charset="0"/>
              </a:rPr>
              <a:t>`requirements.txt`</a:t>
            </a:r>
            <a:r>
              <a:rPr lang="en-US" b="1" dirty="0">
                <a:solidFill>
                  <a:srgbClr val="569CD6"/>
                </a:solidFill>
                <a:effectLst/>
                <a:highlight>
                  <a:srgbClr val="1E1E1E"/>
                </a:highlight>
                <a:latin typeface="Consolas" panose="020B0609020204030204" pitchFamily="49" charset="0"/>
              </a:rPr>
              <a:t>:**</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pip</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freeze</a:t>
            </a:r>
            <a:r>
              <a:rPr lang="en-US" b="0" dirty="0">
                <a:solidFill>
                  <a:srgbClr val="D4D4D4"/>
                </a:solidFill>
                <a:effectLst/>
                <a:highlight>
                  <a:srgbClr val="1E1E1E"/>
                </a:highlight>
                <a:latin typeface="Consolas" panose="020B0609020204030204" pitchFamily="49" charset="0"/>
              </a:rPr>
              <a:t> &gt; </a:t>
            </a:r>
            <a:r>
              <a:rPr lang="en-US" b="0" dirty="0">
                <a:solidFill>
                  <a:srgbClr val="CE9178"/>
                </a:solidFill>
                <a:effectLst/>
                <a:highlight>
                  <a:srgbClr val="1E1E1E"/>
                </a:highlight>
                <a:latin typeface="Consolas" panose="020B0609020204030204" pitchFamily="49" charset="0"/>
              </a:rPr>
              <a:t>requirements.txt</a:t>
            </a:r>
            <a:endParaRPr lang="en-US" b="0" dirty="0">
              <a:solidFill>
                <a:srgbClr val="D4D4D4"/>
              </a:solidFill>
              <a:effectLst/>
              <a:highlight>
                <a:srgbClr val="1E1E1E"/>
              </a:highlight>
              <a:latin typeface="Consolas" panose="020B0609020204030204" pitchFamily="49" charset="0"/>
            </a:endParaRPr>
          </a:p>
          <a:p>
            <a:pPr marL="158750" indent="0">
              <a:buNone/>
            </a:pPr>
            <a:r>
              <a:rPr lang="en-US" b="1" dirty="0">
                <a:solidFill>
                  <a:srgbClr val="569CD6"/>
                </a:solidFill>
                <a:effectLst/>
                <a:highlight>
                  <a:srgbClr val="1E1E1E"/>
                </a:highlight>
                <a:latin typeface="Consolas" panose="020B0609020204030204" pitchFamily="49" charset="0"/>
              </a:rPr>
              <a:t>**Install dependencies from </a:t>
            </a:r>
            <a:r>
              <a:rPr lang="en-US" b="1" dirty="0">
                <a:solidFill>
                  <a:srgbClr val="CE9178"/>
                </a:solidFill>
                <a:effectLst/>
                <a:highlight>
                  <a:srgbClr val="1E1E1E"/>
                </a:highlight>
                <a:latin typeface="Consolas" panose="020B0609020204030204" pitchFamily="49" charset="0"/>
              </a:rPr>
              <a:t>`requirements.txt`</a:t>
            </a:r>
            <a:r>
              <a:rPr lang="en-US" b="1" dirty="0">
                <a:solidFill>
                  <a:srgbClr val="569CD6"/>
                </a:solidFill>
                <a:effectLst/>
                <a:highlight>
                  <a:srgbClr val="1E1E1E"/>
                </a:highlight>
                <a:latin typeface="Consolas" panose="020B0609020204030204" pitchFamily="49" charset="0"/>
              </a:rPr>
              <a:t>:**</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This command installs all the packages listed in the </a:t>
            </a:r>
            <a:r>
              <a:rPr lang="en-US" b="0" dirty="0">
                <a:solidFill>
                  <a:srgbClr val="CE9178"/>
                </a:solidFill>
                <a:effectLst/>
                <a:highlight>
                  <a:srgbClr val="1E1E1E"/>
                </a:highlight>
                <a:latin typeface="Consolas" panose="020B0609020204030204" pitchFamily="49" charset="0"/>
              </a:rPr>
              <a:t>`requirements.txt`</a:t>
            </a:r>
            <a:r>
              <a:rPr lang="en-US" b="0" dirty="0">
                <a:solidFill>
                  <a:srgbClr val="D4D4D4"/>
                </a:solidFill>
                <a:effectLst/>
                <a:highlight>
                  <a:srgbClr val="1E1E1E"/>
                </a:highlight>
                <a:latin typeface="Consolas" panose="020B0609020204030204" pitchFamily="49" charset="0"/>
              </a:rPr>
              <a:t> file.</a:t>
            </a:r>
          </a:p>
          <a:p>
            <a:r>
              <a:rPr lang="en-US" b="0" dirty="0">
                <a:solidFill>
                  <a:srgbClr val="DCDCAA"/>
                </a:solidFill>
                <a:effectLst/>
                <a:highlight>
                  <a:srgbClr val="1E1E1E"/>
                </a:highlight>
                <a:latin typeface="Consolas" panose="020B0609020204030204" pitchFamily="49" charset="0"/>
              </a:rPr>
              <a:t>pip</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install</a:t>
            </a:r>
            <a:r>
              <a:rPr lang="en-US" b="0" dirty="0">
                <a:solidFill>
                  <a:srgbClr val="D4D4D4"/>
                </a:solidFill>
                <a:effectLst/>
                <a:highlight>
                  <a:srgbClr val="1E1E1E"/>
                </a:highlight>
                <a:latin typeface="Consolas" panose="020B0609020204030204" pitchFamily="49" charset="0"/>
              </a:rPr>
              <a:t> </a:t>
            </a:r>
            <a:r>
              <a:rPr lang="en-US" b="0" dirty="0">
                <a:solidFill>
                  <a:srgbClr val="569CD6"/>
                </a:solidFill>
                <a:effectLst/>
                <a:highlight>
                  <a:srgbClr val="1E1E1E"/>
                </a:highlight>
                <a:latin typeface="Consolas" panose="020B0609020204030204" pitchFamily="49" charset="0"/>
              </a:rPr>
              <a:t>-r</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requirements.txt</a:t>
            </a:r>
            <a:endParaRPr lang="en-US" b="0" dirty="0">
              <a:solidFill>
                <a:srgbClr val="D4D4D4"/>
              </a:solidFill>
              <a:effectLst/>
              <a:highlight>
                <a:srgbClr val="1E1E1E"/>
              </a:highlight>
              <a:latin typeface="Consolas" panose="020B0609020204030204" pitchFamily="49" charset="0"/>
            </a:endParaRPr>
          </a:p>
          <a:p>
            <a:pPr marL="158750" indent="0">
              <a:buNone/>
            </a:pPr>
            <a:endParaRPr lang="en-US" b="0" dirty="0">
              <a:solidFill>
                <a:srgbClr val="D4D4D4"/>
              </a:solidFill>
              <a:effectLst/>
              <a:highlight>
                <a:srgbClr val="1E1E1E"/>
              </a:highlight>
              <a:latin typeface="Consolas" panose="020B0609020204030204" pitchFamily="49" charset="0"/>
            </a:endParaRPr>
          </a:p>
          <a:p>
            <a:pPr marL="158750" indent="0">
              <a:buNone/>
            </a:pPr>
            <a:endParaRPr lang="en-US" b="0" dirty="0">
              <a:solidFill>
                <a:srgbClr val="D4D4D4"/>
              </a:solidFill>
              <a:effectLst/>
              <a:highlight>
                <a:srgbClr val="1E1E1E"/>
              </a:highlight>
              <a:latin typeface="Consolas" panose="020B0609020204030204" pitchFamily="49" charset="0"/>
            </a:endParaRPr>
          </a:p>
          <a:p>
            <a:pPr marL="158750" indent="0">
              <a:buNone/>
            </a:pPr>
            <a:endParaRPr lang="en-US" b="0" dirty="0">
              <a:solidFill>
                <a:srgbClr val="D4D4D4"/>
              </a:solidFill>
              <a:effectLst/>
              <a:highlight>
                <a:srgbClr val="1E1E1E"/>
              </a:highlight>
              <a:latin typeface="Consolas" panose="020B0609020204030204" pitchFamily="49" charset="0"/>
            </a:endParaRPr>
          </a:p>
          <a:p>
            <a:pPr marL="0" lvl="0" indent="0" algn="l" rtl="0">
              <a:spcBef>
                <a:spcPts val="0"/>
              </a:spcBef>
              <a:spcAft>
                <a:spcPts val="0"/>
              </a:spcAft>
              <a:buNone/>
            </a:pPr>
            <a:r>
              <a:rPr lang="en-US" dirty="0"/>
              <a:t>ACCESSING AN EXISTING DJANGO PROJECT</a:t>
            </a:r>
          </a:p>
          <a:p>
            <a:pPr marL="0" lvl="0" indent="0" algn="l" rtl="0">
              <a:spcBef>
                <a:spcPts val="0"/>
              </a:spcBef>
              <a:spcAft>
                <a:spcPts val="0"/>
              </a:spcAft>
              <a:buNone/>
            </a:pPr>
            <a:r>
              <a:rPr lang="en-US" dirty="0"/>
              <a:t>to save an </a:t>
            </a:r>
            <a:r>
              <a:rPr lang="en-US" dirty="0" err="1"/>
              <a:t>exisiting</a:t>
            </a:r>
            <a:r>
              <a:rPr lang="en-US" dirty="0"/>
              <a:t> project, ensure you create a new requirements.txt if any dependencies/libraries changed, then push to git</a:t>
            </a:r>
          </a:p>
          <a:p>
            <a:pPr marL="0" lvl="0" indent="0" algn="l" rtl="0">
              <a:spcBef>
                <a:spcPts val="0"/>
              </a:spcBef>
              <a:spcAft>
                <a:spcPts val="0"/>
              </a:spcAft>
              <a:buNone/>
            </a:pPr>
            <a:r>
              <a:rPr lang="en-US" dirty="0"/>
              <a:t>cross platform</a:t>
            </a:r>
          </a:p>
          <a:p>
            <a:pPr marL="0" lvl="0" indent="0" algn="l" rtl="0">
              <a:spcBef>
                <a:spcPts val="0"/>
              </a:spcBef>
              <a:spcAft>
                <a:spcPts val="0"/>
              </a:spcAft>
              <a:buNone/>
            </a:pPr>
            <a:r>
              <a:rPr lang="en-US" dirty="0"/>
              <a:t>clone repo</a:t>
            </a:r>
          </a:p>
          <a:p>
            <a:pPr marL="0" lvl="0" indent="0" algn="l" rtl="0">
              <a:spcBef>
                <a:spcPts val="0"/>
              </a:spcBef>
              <a:spcAft>
                <a:spcPts val="0"/>
              </a:spcAft>
              <a:buNone/>
            </a:pPr>
            <a:r>
              <a:rPr lang="en-US" dirty="0"/>
              <a:t>install python requirement.txt and start the server</a:t>
            </a:r>
          </a:p>
          <a:p>
            <a:pPr marL="158750" indent="0">
              <a:buNone/>
            </a:pP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Running an Existing Django Project on Different Platforms</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Running an existing Django project on different platforms (Linux, Mac, Windows) requires similar steps, with some platform-specific commands.</a:t>
            </a: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1. Install Python</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Ensure Python is installed on your machine:</a:t>
            </a:r>
          </a:p>
          <a:p>
            <a:pPr marL="158750" indent="0">
              <a:buNone/>
            </a:pPr>
            <a:r>
              <a:rPr lang="en-US" b="0" dirty="0">
                <a:solidFill>
                  <a:srgbClr val="6796E6"/>
                </a:solidFill>
                <a:effectLst/>
                <a:highlight>
                  <a:srgbClr val="1E1E1E"/>
                </a:highlight>
                <a:latin typeface="Consolas" panose="020B0609020204030204" pitchFamily="49" charset="0"/>
              </a:rPr>
              <a:t>-</a:t>
            </a:r>
            <a:r>
              <a:rPr lang="en-US" b="0" dirty="0">
                <a:solidFill>
                  <a:srgbClr val="D4D4D4"/>
                </a:solidFill>
                <a:effectLst/>
                <a:highlight>
                  <a:srgbClr val="1E1E1E"/>
                </a:highlight>
                <a:latin typeface="Consolas" panose="020B0609020204030204" pitchFamily="49" charset="0"/>
              </a:rPr>
              <a:t> Linux: Python is usually pre-installed. Verify by running python3 --version.</a:t>
            </a:r>
          </a:p>
          <a:p>
            <a:pPr marL="158750" indent="0">
              <a:buNone/>
            </a:pPr>
            <a:r>
              <a:rPr lang="en-US" b="0" dirty="0">
                <a:solidFill>
                  <a:srgbClr val="6796E6"/>
                </a:solidFill>
                <a:effectLst/>
                <a:highlight>
                  <a:srgbClr val="1E1E1E"/>
                </a:highlight>
                <a:latin typeface="Consolas" panose="020B0609020204030204" pitchFamily="49" charset="0"/>
              </a:rPr>
              <a:t>-</a:t>
            </a:r>
            <a:r>
              <a:rPr lang="en-US" b="0" dirty="0">
                <a:solidFill>
                  <a:srgbClr val="D4D4D4"/>
                </a:solidFill>
                <a:effectLst/>
                <a:highlight>
                  <a:srgbClr val="1E1E1E"/>
                </a:highlight>
                <a:latin typeface="Consolas" panose="020B0609020204030204" pitchFamily="49" charset="0"/>
              </a:rPr>
              <a:t> Mac: Python is usually pre-installed. Verify by running python3 --version.</a:t>
            </a:r>
          </a:p>
          <a:p>
            <a:pPr marL="158750" indent="0">
              <a:buNone/>
            </a:pPr>
            <a:r>
              <a:rPr lang="en-US" b="0" dirty="0">
                <a:solidFill>
                  <a:srgbClr val="6796E6"/>
                </a:solidFill>
                <a:effectLst/>
                <a:highlight>
                  <a:srgbClr val="1E1E1E"/>
                </a:highlight>
                <a:latin typeface="Consolas" panose="020B0609020204030204" pitchFamily="49" charset="0"/>
              </a:rPr>
              <a:t>-</a:t>
            </a:r>
            <a:r>
              <a:rPr lang="en-US" b="0" dirty="0">
                <a:solidFill>
                  <a:srgbClr val="D4D4D4"/>
                </a:solidFill>
                <a:effectLst/>
                <a:highlight>
                  <a:srgbClr val="1E1E1E"/>
                </a:highlight>
                <a:latin typeface="Consolas" panose="020B0609020204030204" pitchFamily="49" charset="0"/>
              </a:rPr>
              <a:t> Windows: Download and install the latest version from the official website.</a:t>
            </a: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2. Clone the Project Repository</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Clone your project repository or transfer the project files to your machine.</a:t>
            </a:r>
          </a:p>
          <a:p>
            <a:pPr marL="158750" indent="0">
              <a:buNone/>
            </a:pPr>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git</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clone</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https://github.com/yourusername/yourproject.git</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cd</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yourproject</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3. Create and Activate a Virtual Environment</a:t>
            </a:r>
            <a:endParaRPr lang="en-US" b="0" dirty="0">
              <a:solidFill>
                <a:srgbClr val="D4D4D4"/>
              </a:solidFill>
              <a:effectLst/>
              <a:highlight>
                <a:srgbClr val="1E1E1E"/>
              </a:highlight>
              <a:latin typeface="Consolas" panose="020B0609020204030204" pitchFamily="49" charset="0"/>
            </a:endParaRPr>
          </a:p>
          <a:p>
            <a:pPr marL="158750" indent="0">
              <a:buNone/>
            </a:pPr>
            <a:r>
              <a:rPr lang="en-US" b="1" dirty="0">
                <a:solidFill>
                  <a:srgbClr val="569CD6"/>
                </a:solidFill>
                <a:effectLst/>
                <a:highlight>
                  <a:srgbClr val="1E1E1E"/>
                </a:highlight>
                <a:latin typeface="Consolas" panose="020B0609020204030204" pitchFamily="49" charset="0"/>
              </a:rPr>
              <a:t>**Linux/Mac:**</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python3</a:t>
            </a:r>
            <a:r>
              <a:rPr lang="en-US" b="0" dirty="0">
                <a:solidFill>
                  <a:srgbClr val="D4D4D4"/>
                </a:solidFill>
                <a:effectLst/>
                <a:highlight>
                  <a:srgbClr val="1E1E1E"/>
                </a:highlight>
                <a:latin typeface="Consolas" panose="020B0609020204030204" pitchFamily="49" charset="0"/>
              </a:rPr>
              <a:t> </a:t>
            </a:r>
            <a:r>
              <a:rPr lang="en-US" b="0" dirty="0">
                <a:solidFill>
                  <a:srgbClr val="569CD6"/>
                </a:solidFill>
                <a:effectLst/>
                <a:highlight>
                  <a:srgbClr val="1E1E1E"/>
                </a:highlight>
                <a:latin typeface="Consolas" panose="020B0609020204030204" pitchFamily="49" charset="0"/>
              </a:rPr>
              <a:t>-m</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venv</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venv</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source</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venv</a:t>
            </a:r>
            <a:r>
              <a:rPr lang="en-US" b="0" dirty="0">
                <a:solidFill>
                  <a:srgbClr val="CE9178"/>
                </a:solidFill>
                <a:effectLst/>
                <a:highlight>
                  <a:srgbClr val="1E1E1E"/>
                </a:highlight>
                <a:latin typeface="Consolas" panose="020B0609020204030204" pitchFamily="49" charset="0"/>
              </a:rPr>
              <a:t>/bin/activate</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**Windows:**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569CD6"/>
                </a:solidFill>
                <a:effectLst/>
                <a:highlight>
                  <a:srgbClr val="1E1E1E"/>
                </a:highlight>
                <a:latin typeface="Consolas" panose="020B0609020204030204" pitchFamily="49" charset="0"/>
              </a:rPr>
              <a:t>-m</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venv</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venv</a:t>
            </a:r>
            <a:endParaRPr lang="en-US" b="0" dirty="0">
              <a:solidFill>
                <a:srgbClr val="D4D4D4"/>
              </a:solidFill>
              <a:effectLst/>
              <a:highlight>
                <a:srgbClr val="1E1E1E"/>
              </a:highlight>
              <a:latin typeface="Consolas" panose="020B0609020204030204" pitchFamily="49" charset="0"/>
            </a:endParaRPr>
          </a:p>
          <a:p>
            <a:r>
              <a:rPr lang="en-US" b="0" dirty="0" err="1">
                <a:solidFill>
                  <a:srgbClr val="DCDCAA"/>
                </a:solidFill>
                <a:effectLst/>
                <a:highlight>
                  <a:srgbClr val="1E1E1E"/>
                </a:highlight>
                <a:latin typeface="Consolas" panose="020B0609020204030204" pitchFamily="49" charset="0"/>
              </a:rPr>
              <a:t>venv</a:t>
            </a:r>
            <a:r>
              <a:rPr lang="en-US" b="0" dirty="0">
                <a:solidFill>
                  <a:srgbClr val="DCDCAA"/>
                </a:solidFill>
                <a:effectLst/>
                <a:highlight>
                  <a:srgbClr val="1E1E1E"/>
                </a:highlight>
                <a:latin typeface="Consolas" panose="020B0609020204030204" pitchFamily="49" charset="0"/>
              </a:rPr>
              <a:t>\Scripts\activate.bat</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4. Install Project Dependencies</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Install the required packages using </a:t>
            </a:r>
            <a:r>
              <a:rPr lang="en-US" b="0" dirty="0">
                <a:solidFill>
                  <a:srgbClr val="CE9178"/>
                </a:solidFill>
                <a:effectLst/>
                <a:highlight>
                  <a:srgbClr val="1E1E1E"/>
                </a:highlight>
                <a:latin typeface="Consolas" panose="020B0609020204030204" pitchFamily="49" charset="0"/>
              </a:rPr>
              <a:t>`requirements.txt`</a:t>
            </a:r>
            <a:r>
              <a:rPr lang="en-US" b="0" dirty="0">
                <a:solidFill>
                  <a:srgbClr val="D4D4D4"/>
                </a:solidFill>
                <a:effectLst/>
                <a:highlight>
                  <a:srgbClr val="1E1E1E"/>
                </a:highlight>
                <a:latin typeface="Consolas" panose="020B0609020204030204" pitchFamily="49" charset="0"/>
              </a:rPr>
              <a:t>:</a:t>
            </a:r>
          </a:p>
          <a:p>
            <a:pPr marL="158750" indent="0">
              <a:buNone/>
            </a:pPr>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pip</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install</a:t>
            </a:r>
            <a:r>
              <a:rPr lang="en-US" b="0" dirty="0">
                <a:solidFill>
                  <a:srgbClr val="D4D4D4"/>
                </a:solidFill>
                <a:effectLst/>
                <a:highlight>
                  <a:srgbClr val="1E1E1E"/>
                </a:highlight>
                <a:latin typeface="Consolas" panose="020B0609020204030204" pitchFamily="49" charset="0"/>
              </a:rPr>
              <a:t> </a:t>
            </a:r>
            <a:r>
              <a:rPr lang="en-US" b="0" dirty="0">
                <a:solidFill>
                  <a:srgbClr val="569CD6"/>
                </a:solidFill>
                <a:effectLst/>
                <a:highlight>
                  <a:srgbClr val="1E1E1E"/>
                </a:highlight>
                <a:latin typeface="Consolas" panose="020B0609020204030204" pitchFamily="49" charset="0"/>
              </a:rPr>
              <a:t>-r</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requirements.txt</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5. Run Database Migrations</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Apply the migrations to set up your database schema and run the server if testing/managing through browser.</a:t>
            </a:r>
          </a:p>
          <a:p>
            <a:pPr marL="158750" indent="0">
              <a:buNone/>
            </a:pPr>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manage.py</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makemigrations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manage.py</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migrate</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manage.py</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runserver</a:t>
            </a:r>
            <a:endParaRPr lang="en-US" b="0" dirty="0">
              <a:solidFill>
                <a:srgbClr val="D4D4D4"/>
              </a:solidFill>
              <a:effectLst/>
              <a:highlight>
                <a:srgbClr val="1E1E1E"/>
              </a:highlight>
              <a:latin typeface="Consolas" panose="020B0609020204030204" pitchFamily="49" charset="0"/>
            </a:endParaRPr>
          </a:p>
          <a:p>
            <a:pPr marL="158750" indent="0">
              <a:buNone/>
            </a:pPr>
            <a:endParaRPr lang="en-US" b="0" dirty="0">
              <a:solidFill>
                <a:srgbClr val="D4D4D4"/>
              </a:solidFill>
              <a:effectLst/>
              <a:highlight>
                <a:srgbClr val="1E1E1E"/>
              </a:highlight>
              <a:latin typeface="Consolas" panose="020B0609020204030204" pitchFamily="49" charset="0"/>
            </a:endParaRPr>
          </a:p>
          <a:p>
            <a:pPr marL="0" lvl="0" indent="0" algn="l" rtl="0">
              <a:spcBef>
                <a:spcPts val="0"/>
              </a:spcBef>
              <a:spcAft>
                <a:spcPts val="0"/>
              </a:spcAft>
              <a:buFontTx/>
              <a:buNone/>
            </a:pPr>
            <a:endParaRPr lang="en-US" dirty="0"/>
          </a:p>
          <a:p>
            <a:pPr marL="0" lvl="0" indent="0" algn="l" rtl="0">
              <a:spcBef>
                <a:spcPts val="0"/>
              </a:spcBef>
              <a:spcAft>
                <a:spcPts val="0"/>
              </a:spcAft>
              <a:buFontTx/>
              <a:buNone/>
            </a:pPr>
            <a:endParaRPr lang="en-AU" dirty="0"/>
          </a:p>
          <a:p>
            <a:pPr marL="0" lvl="0" indent="0" algn="l" rtl="0">
              <a:spcBef>
                <a:spcPts val="0"/>
              </a:spcBef>
              <a:spcAft>
                <a:spcPts val="0"/>
              </a:spcAft>
              <a:buFontTx/>
              <a:buNone/>
            </a:pPr>
            <a:endParaRPr lang="en-AU" dirty="0"/>
          </a:p>
          <a:p>
            <a:pPr marL="0" lvl="0" indent="0" algn="l" rtl="0">
              <a:spcBef>
                <a:spcPts val="0"/>
              </a:spcBef>
              <a:spcAft>
                <a:spcPts val="0"/>
              </a:spcAft>
              <a:buFontTx/>
              <a:buNone/>
            </a:pPr>
            <a:r>
              <a:rPr lang="en-AU" dirty="0"/>
              <a:t>OPTIONAL STEPS TO INSTALL node.js and expo cli - FOR REACT DEVELOPMENT</a:t>
            </a:r>
          </a:p>
          <a:p>
            <a:pPr marL="171450" lvl="0" indent="-171450" algn="l" rtl="0">
              <a:spcBef>
                <a:spcPts val="0"/>
              </a:spcBef>
              <a:spcAft>
                <a:spcPts val="0"/>
              </a:spcAft>
              <a:buFontTx/>
              <a:buChar char="-"/>
            </a:pPr>
            <a:r>
              <a:rPr lang="en-AU" dirty="0"/>
              <a:t>Install </a:t>
            </a:r>
            <a:r>
              <a:rPr lang="en-AU" dirty="0" err="1"/>
              <a:t>nvm</a:t>
            </a:r>
            <a:r>
              <a:rPr lang="en-AU" dirty="0"/>
              <a:t> (Node Version Manager):</a:t>
            </a:r>
          </a:p>
          <a:p>
            <a:pPr marL="171450" lvl="0" indent="-171450" algn="l" rtl="0">
              <a:spcBef>
                <a:spcPts val="0"/>
              </a:spcBef>
              <a:spcAft>
                <a:spcPts val="0"/>
              </a:spcAft>
              <a:buFontTx/>
              <a:buChar char="-"/>
            </a:pPr>
            <a:r>
              <a:rPr lang="en-AU" dirty="0"/>
              <a:t>&gt; curl -o- https://raw.githubusercontent.com/nvm-sh/nvm/v0.39.5/install.sh | bash</a:t>
            </a:r>
          </a:p>
          <a:p>
            <a:pPr marL="171450" lvl="0" indent="-171450" algn="l" rtl="0">
              <a:spcBef>
                <a:spcPts val="0"/>
              </a:spcBef>
              <a:spcAft>
                <a:spcPts val="0"/>
              </a:spcAft>
              <a:buFontTx/>
              <a:buChar char="-"/>
            </a:pPr>
            <a:r>
              <a:rPr lang="en-AU" dirty="0"/>
              <a:t>Reload your shell configuration:</a:t>
            </a:r>
          </a:p>
          <a:p>
            <a:pPr marL="171450" lvl="0" indent="-171450" algn="l" rtl="0">
              <a:spcBef>
                <a:spcPts val="0"/>
              </a:spcBef>
              <a:spcAft>
                <a:spcPts val="0"/>
              </a:spcAft>
              <a:buFontTx/>
              <a:buChar char="-"/>
            </a:pPr>
            <a:r>
              <a:rPr lang="en-AU" dirty="0"/>
              <a:t>&gt; source ~/.</a:t>
            </a:r>
            <a:r>
              <a:rPr lang="en-AU" dirty="0" err="1"/>
              <a:t>bashrc</a:t>
            </a:r>
            <a:endParaRPr lang="en-AU" dirty="0"/>
          </a:p>
          <a:p>
            <a:pPr marL="171450" lvl="0" indent="-171450" algn="l" rtl="0">
              <a:spcBef>
                <a:spcPts val="0"/>
              </a:spcBef>
              <a:spcAft>
                <a:spcPts val="0"/>
              </a:spcAft>
              <a:buFontTx/>
              <a:buChar char="-"/>
            </a:pPr>
            <a:r>
              <a:rPr lang="en-AU" dirty="0"/>
              <a:t>Install the latest Node.js version with the node version manager:</a:t>
            </a:r>
          </a:p>
          <a:p>
            <a:pPr marL="171450" lvl="0" indent="-171450" algn="l" rtl="0">
              <a:spcBef>
                <a:spcPts val="0"/>
              </a:spcBef>
              <a:spcAft>
                <a:spcPts val="0"/>
              </a:spcAft>
              <a:buFontTx/>
              <a:buChar char="-"/>
            </a:pPr>
            <a:r>
              <a:rPr lang="en-AU" dirty="0"/>
              <a:t>&gt; </a:t>
            </a:r>
            <a:r>
              <a:rPr lang="en-AU" dirty="0" err="1"/>
              <a:t>nvm</a:t>
            </a:r>
            <a:r>
              <a:rPr lang="en-AU" dirty="0"/>
              <a:t> install node</a:t>
            </a:r>
          </a:p>
          <a:p>
            <a:pPr marL="171450" lvl="0" indent="-171450" algn="l" rtl="0">
              <a:spcBef>
                <a:spcPts val="0"/>
              </a:spcBef>
              <a:spcAft>
                <a:spcPts val="0"/>
              </a:spcAft>
              <a:buFontTx/>
              <a:buChar char="-"/>
            </a:pPr>
            <a:r>
              <a:rPr lang="en-AU" dirty="0"/>
              <a:t>Verify Node.js installation:</a:t>
            </a:r>
          </a:p>
          <a:p>
            <a:pPr marL="171450" lvl="0" indent="-171450" algn="l" rtl="0">
              <a:spcBef>
                <a:spcPts val="0"/>
              </a:spcBef>
              <a:spcAft>
                <a:spcPts val="0"/>
              </a:spcAft>
              <a:buFontTx/>
              <a:buChar char="-"/>
            </a:pPr>
            <a:r>
              <a:rPr lang="en-AU" dirty="0"/>
              <a:t>&gt; node -v</a:t>
            </a:r>
          </a:p>
          <a:p>
            <a:pPr marL="171450" lvl="0" indent="-171450" algn="l" rtl="0">
              <a:spcBef>
                <a:spcPts val="0"/>
              </a:spcBef>
              <a:spcAft>
                <a:spcPts val="0"/>
              </a:spcAft>
              <a:buFontTx/>
              <a:buChar char="-"/>
            </a:pPr>
            <a:r>
              <a:rPr lang="en-AU" dirty="0"/>
              <a:t>Install Expo CLI:</a:t>
            </a:r>
          </a:p>
          <a:p>
            <a:pPr marL="171450" lvl="0" indent="-171450" algn="l" rtl="0">
              <a:spcBef>
                <a:spcPts val="0"/>
              </a:spcBef>
              <a:spcAft>
                <a:spcPts val="0"/>
              </a:spcAft>
              <a:buFontTx/>
              <a:buChar char="-"/>
            </a:pPr>
            <a:r>
              <a:rPr lang="en-AU" dirty="0"/>
              <a:t>&gt; </a:t>
            </a:r>
            <a:r>
              <a:rPr lang="en-AU" dirty="0" err="1"/>
              <a:t>npm</a:t>
            </a:r>
            <a:r>
              <a:rPr lang="en-AU" dirty="0"/>
              <a:t> install -g expo-cli</a:t>
            </a:r>
          </a:p>
          <a:p>
            <a:pPr marL="171450" lvl="0" indent="-171450" algn="l" rtl="0">
              <a:spcBef>
                <a:spcPts val="0"/>
              </a:spcBef>
              <a:spcAft>
                <a:spcPts val="0"/>
              </a:spcAft>
              <a:buFontTx/>
              <a:buChar char="-"/>
            </a:pPr>
            <a:r>
              <a:rPr lang="en-AU" dirty="0"/>
              <a:t>Create a new Expo project:</a:t>
            </a:r>
          </a:p>
          <a:p>
            <a:pPr marL="171450" lvl="0" indent="-171450" algn="l" rtl="0">
              <a:spcBef>
                <a:spcPts val="0"/>
              </a:spcBef>
              <a:spcAft>
                <a:spcPts val="0"/>
              </a:spcAft>
              <a:buFontTx/>
              <a:buChar char="-"/>
            </a:pPr>
            <a:r>
              <a:rPr lang="en-AU" dirty="0"/>
              <a:t>&gt; expo </a:t>
            </a:r>
            <a:r>
              <a:rPr lang="en-AU" dirty="0" err="1"/>
              <a:t>init</a:t>
            </a:r>
            <a:r>
              <a:rPr lang="en-AU" dirty="0"/>
              <a:t> project2</a:t>
            </a:r>
          </a:p>
          <a:p>
            <a:pPr marL="171450" lvl="0" indent="-171450" algn="l" rtl="0">
              <a:spcBef>
                <a:spcPts val="0"/>
              </a:spcBef>
              <a:spcAft>
                <a:spcPts val="0"/>
              </a:spcAft>
              <a:buFontTx/>
              <a:buChar char="-"/>
            </a:pPr>
            <a:endParaRPr lang="en-AU" dirty="0"/>
          </a:p>
          <a:p>
            <a:pPr marL="171450" lvl="0" indent="-171450" algn="l" rtl="0">
              <a:spcBef>
                <a:spcPts val="0"/>
              </a:spcBef>
              <a:spcAft>
                <a:spcPts val="0"/>
              </a:spcAft>
              <a:buFontTx/>
              <a:buChar char="-"/>
            </a:pPr>
            <a:endParaRPr lang="en-AU" dirty="0"/>
          </a:p>
          <a:p>
            <a:pPr marL="171450" lvl="0" indent="-171450" algn="l" rtl="0">
              <a:spcBef>
                <a:spcPts val="0"/>
              </a:spcBef>
              <a:spcAft>
                <a:spcPts val="0"/>
              </a:spcAft>
              <a:buFontTx/>
              <a:buChar char="-"/>
            </a:pPr>
            <a:endParaRPr dirty="0"/>
          </a:p>
        </p:txBody>
      </p:sp>
    </p:spTree>
    <p:extLst>
      <p:ext uri="{BB962C8B-B14F-4D97-AF65-F5344CB8AC3E}">
        <p14:creationId xmlns:p14="http://schemas.microsoft.com/office/powerpoint/2010/main" val="16757868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Django Official:</a:t>
            </a:r>
          </a:p>
          <a:p>
            <a:pPr marL="0" lvl="0" indent="0" algn="l" rtl="0">
              <a:spcBef>
                <a:spcPts val="0"/>
              </a:spcBef>
              <a:spcAft>
                <a:spcPts val="0"/>
              </a:spcAft>
              <a:buNone/>
            </a:pPr>
            <a:r>
              <a:rPr lang="en-US" dirty="0"/>
              <a:t>https://docs.djangoproject.com/en/4.1/intro/tutorial01/  --</a:t>
            </a:r>
            <a:r>
              <a:rPr lang="en-US" dirty="0">
                <a:sym typeface="Wingdings" panose="05000000000000000000" pitchFamily="2" charset="2"/>
              </a:rPr>
              <a:t> deprecated</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W3 Schools:</a:t>
            </a:r>
          </a:p>
          <a:p>
            <a:pPr marL="0" lvl="0" indent="0" algn="l" rtl="0">
              <a:spcBef>
                <a:spcPts val="0"/>
              </a:spcBef>
              <a:spcAft>
                <a:spcPts val="0"/>
              </a:spcAft>
              <a:buNone/>
            </a:pPr>
            <a:r>
              <a:rPr lang="en-US" dirty="0"/>
              <a:t>https://www.w3schools.com/django/</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python + </a:t>
            </a:r>
            <a:r>
              <a:rPr lang="en-US" dirty="0" err="1"/>
              <a:t>django</a:t>
            </a:r>
            <a:r>
              <a:rPr lang="en-US" dirty="0"/>
              <a:t> cheat sheet is available here:</a:t>
            </a:r>
          </a:p>
          <a:p>
            <a:pPr marL="0" lvl="0" indent="0" algn="l" rtl="0">
              <a:spcBef>
                <a:spcPts val="0"/>
              </a:spcBef>
              <a:spcAft>
                <a:spcPts val="0"/>
              </a:spcAft>
              <a:buNone/>
            </a:pPr>
            <a:r>
              <a:rPr lang="en-US" dirty="0"/>
              <a:t>https://dev.to/ericchapman/my-beloved-django-cheat-sheet-2056</a:t>
            </a:r>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54dda1946d_4_2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29e673753c8_0_17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29e673753c8_0_17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29e673753c8_0_17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29e673753c8_0_17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a:p>
            <a:pPr marL="0" lvl="0" indent="0" algn="l" rtl="0">
              <a:spcBef>
                <a:spcPts val="0"/>
              </a:spcBef>
              <a:spcAft>
                <a:spcPts val="0"/>
              </a:spcAft>
              <a:buNone/>
            </a:pPr>
            <a:endParaRPr dirty="0"/>
          </a:p>
        </p:txBody>
      </p:sp>
    </p:spTree>
    <p:extLst>
      <p:ext uri="{BB962C8B-B14F-4D97-AF65-F5344CB8AC3E}">
        <p14:creationId xmlns:p14="http://schemas.microsoft.com/office/powerpoint/2010/main" val="2751174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29e673753c8_0_17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29e673753c8_0_17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29e673753c8_0_18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29e673753c8_0_18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29e673753c8_0_18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29e673753c8_0_18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29e673753c8_0_17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29e673753c8_0_17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29e673753c8_0_17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29e673753c8_0_17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9e673753c8_0_17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29e673753c8_0_17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ENABLE REMOTE CONNECTIONS ON DJANGO SERVER (VM)</a:t>
            </a:r>
          </a:p>
          <a:p>
            <a:pPr marL="0" lvl="0" indent="0" algn="l" rtl="0">
              <a:spcBef>
                <a:spcPts val="0"/>
              </a:spcBef>
              <a:spcAft>
                <a:spcPts val="0"/>
              </a:spcAft>
              <a:buNone/>
            </a:pPr>
            <a:r>
              <a:rPr lang="en-US" dirty="0"/>
              <a:t>Install the OpenSSH server, which is required for remote connections.</a:t>
            </a:r>
          </a:p>
          <a:p>
            <a:pPr marL="0" lvl="0" indent="0" algn="l" rtl="0">
              <a:spcBef>
                <a:spcPts val="0"/>
              </a:spcBef>
              <a:spcAft>
                <a:spcPts val="0"/>
              </a:spcAft>
              <a:buNone/>
            </a:pPr>
            <a:r>
              <a:rPr lang="en-US" dirty="0"/>
              <a:t>&gt; </a:t>
            </a:r>
            <a:r>
              <a:rPr lang="en-US" dirty="0" err="1"/>
              <a:t>sudo</a:t>
            </a:r>
            <a:r>
              <a:rPr lang="en-US" dirty="0"/>
              <a:t> apt install </a:t>
            </a:r>
            <a:r>
              <a:rPr lang="en-US" dirty="0" err="1"/>
              <a:t>openssh</a:t>
            </a:r>
            <a:r>
              <a:rPr lang="en-US" dirty="0"/>
              <a:t>-server</a:t>
            </a:r>
          </a:p>
          <a:p>
            <a:pPr marL="0" lvl="0" indent="0" algn="l" rtl="0">
              <a:spcBef>
                <a:spcPts val="0"/>
              </a:spcBef>
              <a:spcAft>
                <a:spcPts val="0"/>
              </a:spcAft>
              <a:buNone/>
            </a:pPr>
            <a:r>
              <a:rPr lang="en-US" dirty="0"/>
              <a:t>This command will display the IP address (</a:t>
            </a:r>
            <a:r>
              <a:rPr lang="en-US" dirty="0" err="1"/>
              <a:t>eg</a:t>
            </a:r>
            <a:r>
              <a:rPr lang="en-US" dirty="0"/>
              <a:t>: 192.168.0.40)</a:t>
            </a:r>
          </a:p>
          <a:p>
            <a:pPr marL="0" lvl="0" indent="0" algn="l" rtl="0">
              <a:spcBef>
                <a:spcPts val="0"/>
              </a:spcBef>
              <a:spcAft>
                <a:spcPts val="0"/>
              </a:spcAft>
              <a:buNone/>
            </a:pPr>
            <a:r>
              <a:rPr lang="en-US" dirty="0"/>
              <a:t>&gt; </a:t>
            </a:r>
            <a:r>
              <a:rPr lang="en-US" dirty="0" err="1"/>
              <a:t>ip</a:t>
            </a:r>
            <a:r>
              <a:rPr lang="en-US" dirty="0"/>
              <a:t> a</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81975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When downloading python </a:t>
            </a:r>
            <a:r>
              <a:rPr lang="en-US"/>
              <a:t>on Windows, </a:t>
            </a:r>
            <a:r>
              <a:rPr lang="en-US" dirty="0"/>
              <a:t>make sure to tick the box at the bottom! (Add python to PATH)</a:t>
            </a: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a:p>
            <a:pPr marL="0" lvl="0" indent="0" algn="l" rtl="0">
              <a:spcBef>
                <a:spcPts val="0"/>
              </a:spcBef>
              <a:spcAft>
                <a:spcPts val="0"/>
              </a:spcAft>
              <a:buNone/>
            </a:pPr>
            <a:endParaRPr dirty="0"/>
          </a:p>
        </p:txBody>
      </p:sp>
    </p:spTree>
    <p:extLst>
      <p:ext uri="{BB962C8B-B14F-4D97-AF65-F5344CB8AC3E}">
        <p14:creationId xmlns:p14="http://schemas.microsoft.com/office/powerpoint/2010/main" val="2346235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29e673753c8_0_18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29e673753c8_0_18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After the </a:t>
            </a:r>
            <a:r>
              <a:rPr lang="en-US" dirty="0" err="1"/>
              <a:t>django</a:t>
            </a:r>
            <a:r>
              <a:rPr lang="en-US" dirty="0"/>
              <a:t> server VM installation is complete</a:t>
            </a:r>
          </a:p>
          <a:p>
            <a:pPr marL="0" lvl="0" indent="0" algn="l" rtl="0">
              <a:spcBef>
                <a:spcPts val="0"/>
              </a:spcBef>
              <a:spcAft>
                <a:spcPts val="0"/>
              </a:spcAft>
              <a:buNone/>
            </a:pPr>
            <a:r>
              <a:rPr lang="en-US" dirty="0"/>
              <a:t>CREATE A DIRECTORY FOR GIT REPOSITORIES IN HOME</a:t>
            </a:r>
          </a:p>
          <a:p>
            <a:pPr marL="171450" lvl="0" indent="-171450" algn="l" rtl="0">
              <a:spcBef>
                <a:spcPts val="0"/>
              </a:spcBef>
              <a:spcAft>
                <a:spcPts val="0"/>
              </a:spcAft>
              <a:buFont typeface="Wingdings" panose="05000000000000000000" pitchFamily="2" charset="2"/>
              <a:buChar char="Ø"/>
            </a:pPr>
            <a:r>
              <a:rPr lang="en-US" dirty="0" err="1"/>
              <a:t>Mkdir</a:t>
            </a:r>
            <a:r>
              <a:rPr lang="en-US" dirty="0"/>
              <a:t> git</a:t>
            </a:r>
          </a:p>
          <a:p>
            <a:pPr marL="171450" lvl="0" indent="-171450" algn="l" rtl="0">
              <a:spcBef>
                <a:spcPts val="0"/>
              </a:spcBef>
              <a:spcAft>
                <a:spcPts val="0"/>
              </a:spcAft>
              <a:buFont typeface="Wingdings" panose="05000000000000000000" pitchFamily="2" charset="2"/>
              <a:buChar char="Ø"/>
            </a:pPr>
            <a:r>
              <a:rPr lang="en-US" dirty="0"/>
              <a:t>Cd git</a:t>
            </a:r>
          </a:p>
          <a:p>
            <a:pPr marL="0" lvl="0" indent="0" algn="l" rtl="0">
              <a:spcBef>
                <a:spcPts val="0"/>
              </a:spcBef>
              <a:spcAft>
                <a:spcPts val="0"/>
              </a:spcAft>
              <a:buFont typeface="Wingdings" panose="05000000000000000000" pitchFamily="2" charset="2"/>
              <a:buNone/>
            </a:pPr>
            <a:r>
              <a:rPr lang="en-US" dirty="0"/>
              <a:t>CLONE THE REPO</a:t>
            </a:r>
          </a:p>
          <a:p>
            <a:pPr marL="171450" lvl="0" indent="-171450" algn="l" rtl="0">
              <a:spcBef>
                <a:spcPts val="0"/>
              </a:spcBef>
              <a:spcAft>
                <a:spcPts val="0"/>
              </a:spcAft>
              <a:buFont typeface="Wingdings" panose="05000000000000000000" pitchFamily="2" charset="2"/>
              <a:buChar char="Ø"/>
            </a:pPr>
            <a:r>
              <a:rPr lang="en-US" dirty="0"/>
              <a:t>Git clone …</a:t>
            </a:r>
            <a:r>
              <a:rPr lang="en-US" dirty="0" err="1"/>
              <a:t>etc</a:t>
            </a: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1372591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10" name="Google Shape;10;p2"/>
          <p:cNvSpPr txBox="1">
            <a:spLocks noGrp="1"/>
          </p:cNvSpPr>
          <p:nvPr>
            <p:ph type="ctrTitle"/>
          </p:nvPr>
        </p:nvSpPr>
        <p:spPr>
          <a:xfrm>
            <a:off x="713225" y="1432275"/>
            <a:ext cx="4646400" cy="1610100"/>
          </a:xfrm>
          <a:prstGeom prst="rect">
            <a:avLst/>
          </a:prstGeom>
        </p:spPr>
        <p:txBody>
          <a:bodyPr spcFirstLastPara="1" wrap="square" lIns="91425" tIns="91425" rIns="91425" bIns="91425" anchor="b" anchorCtr="0">
            <a:noAutofit/>
          </a:bodyPr>
          <a:lstStyle>
            <a:lvl1pPr lvl="0" algn="l">
              <a:spcBef>
                <a:spcPts val="0"/>
              </a:spcBef>
              <a:spcAft>
                <a:spcPts val="0"/>
              </a:spcAft>
              <a:buClr>
                <a:srgbClr val="191919"/>
              </a:buClr>
              <a:buSzPts val="5200"/>
              <a:buNone/>
              <a:defRPr sz="4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251" y="3235425"/>
            <a:ext cx="46464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a:spLocks noGrp="1"/>
          </p:cNvSpPr>
          <p:nvPr>
            <p:ph type="pic" idx="2"/>
          </p:nvPr>
        </p:nvSpPr>
        <p:spPr>
          <a:xfrm>
            <a:off x="535962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grpSp>
        <p:nvGrpSpPr>
          <p:cNvPr id="13" name="Google Shape;13;p2"/>
          <p:cNvGrpSpPr/>
          <p:nvPr/>
        </p:nvGrpSpPr>
        <p:grpSpPr>
          <a:xfrm>
            <a:off x="3111777" y="-7367735"/>
            <a:ext cx="11422156" cy="13366291"/>
            <a:chOff x="-3321826" y="-3902865"/>
            <a:chExt cx="11422156" cy="13366291"/>
          </a:xfrm>
        </p:grpSpPr>
        <p:pic>
          <p:nvPicPr>
            <p:cNvPr id="14" name="Google Shape;14;p2"/>
            <p:cNvPicPr preferRelativeResize="0"/>
            <p:nvPr/>
          </p:nvPicPr>
          <p:blipFill>
            <a:blip r:embed="rId2">
              <a:alphaModFix/>
            </a:blip>
            <a:stretch>
              <a:fillRect/>
            </a:stretch>
          </p:blipFill>
          <p:spPr>
            <a:xfrm>
              <a:off x="521854" y="-3902865"/>
              <a:ext cx="7578476" cy="6477326"/>
            </a:xfrm>
            <a:prstGeom prst="rect">
              <a:avLst/>
            </a:prstGeom>
            <a:noFill/>
            <a:ln>
              <a:noFill/>
            </a:ln>
          </p:spPr>
        </p:pic>
        <p:pic>
          <p:nvPicPr>
            <p:cNvPr id="15" name="Google Shape;15;p2"/>
            <p:cNvPicPr preferRelativeResize="0"/>
            <p:nvPr/>
          </p:nvPicPr>
          <p:blipFill>
            <a:blip r:embed="rId2">
              <a:alphaModFix/>
            </a:blip>
            <a:stretch>
              <a:fillRect/>
            </a:stretch>
          </p:blipFill>
          <p:spPr>
            <a:xfrm>
              <a:off x="-3321826" y="2986100"/>
              <a:ext cx="7578476" cy="6477326"/>
            </a:xfrm>
            <a:prstGeom prst="rect">
              <a:avLst/>
            </a:prstGeom>
            <a:noFill/>
            <a:ln>
              <a:noFill/>
            </a:ln>
          </p:spPr>
        </p:pic>
      </p:grpSp>
      <p:pic>
        <p:nvPicPr>
          <p:cNvPr id="3" name="Google Shape;42;p6">
            <a:extLst>
              <a:ext uri="{FF2B5EF4-FFF2-40B4-BE49-F238E27FC236}">
                <a16:creationId xmlns:a16="http://schemas.microsoft.com/office/drawing/2014/main" id="{CE16107E-1337-3846-2BD8-DA79D914C1F1}"/>
              </a:ext>
            </a:extLst>
          </p:cNvPr>
          <p:cNvPicPr preferRelativeResize="0"/>
          <p:nvPr userDrawn="1"/>
        </p:nvPicPr>
        <p:blipFill rotWithShape="1">
          <a:blip r:embed="rId2">
            <a:alphaModFix/>
          </a:blip>
          <a:srcRect l="13603" t="60213" r="53544" b="11706"/>
          <a:stretch/>
        </p:blipFill>
        <p:spPr>
          <a:xfrm flipH="1">
            <a:off x="0" y="-1122"/>
            <a:ext cx="1962055" cy="143339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7"/>
        <p:cNvGrpSpPr/>
        <p:nvPr/>
      </p:nvGrpSpPr>
      <p:grpSpPr>
        <a:xfrm>
          <a:off x="0" y="0"/>
          <a:ext cx="0" cy="0"/>
          <a:chOff x="0" y="0"/>
          <a:chExt cx="0" cy="0"/>
        </a:xfrm>
      </p:grpSpPr>
      <p:sp>
        <p:nvSpPr>
          <p:cNvPr id="69" name="Google Shape;69;p11"/>
          <p:cNvSpPr txBox="1">
            <a:spLocks noGrp="1"/>
          </p:cNvSpPr>
          <p:nvPr>
            <p:ph type="title" hasCustomPrompt="1"/>
          </p:nvPr>
        </p:nvSpPr>
        <p:spPr>
          <a:xfrm>
            <a:off x="1284000" y="1589500"/>
            <a:ext cx="6576000" cy="11823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7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0" name="Google Shape;70;p11"/>
          <p:cNvSpPr txBox="1">
            <a:spLocks noGrp="1"/>
          </p:cNvSpPr>
          <p:nvPr>
            <p:ph type="subTitle" idx="1"/>
          </p:nvPr>
        </p:nvSpPr>
        <p:spPr>
          <a:xfrm>
            <a:off x="1284000" y="3101600"/>
            <a:ext cx="6576000" cy="45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71" name="Google Shape;71;p11"/>
          <p:cNvGrpSpPr/>
          <p:nvPr/>
        </p:nvGrpSpPr>
        <p:grpSpPr>
          <a:xfrm>
            <a:off x="1" y="0"/>
            <a:ext cx="9143999" cy="5143501"/>
            <a:chOff x="1" y="0"/>
            <a:chExt cx="9143999" cy="5143501"/>
          </a:xfrm>
        </p:grpSpPr>
        <p:pic>
          <p:nvPicPr>
            <p:cNvPr id="72" name="Google Shape;72;p11"/>
            <p:cNvPicPr preferRelativeResize="0"/>
            <p:nvPr/>
          </p:nvPicPr>
          <p:blipFill rotWithShape="1">
            <a:blip r:embed="rId2">
              <a:alphaModFix/>
            </a:blip>
            <a:srcRect l="14795" t="7093" r="50571" b="51446"/>
            <a:stretch/>
          </p:blipFill>
          <p:spPr>
            <a:xfrm flipH="1">
              <a:off x="1" y="2458075"/>
              <a:ext cx="2624649" cy="2685426"/>
            </a:xfrm>
            <a:prstGeom prst="rect">
              <a:avLst/>
            </a:prstGeom>
            <a:noFill/>
            <a:ln>
              <a:noFill/>
            </a:ln>
          </p:spPr>
        </p:pic>
        <p:pic>
          <p:nvPicPr>
            <p:cNvPr id="73" name="Google Shape;73;p11"/>
            <p:cNvPicPr preferRelativeResize="0"/>
            <p:nvPr/>
          </p:nvPicPr>
          <p:blipFill rotWithShape="1">
            <a:blip r:embed="rId2">
              <a:alphaModFix/>
            </a:blip>
            <a:srcRect l="42865" t="57309" r="22501" b="1231"/>
            <a:stretch/>
          </p:blipFill>
          <p:spPr>
            <a:xfrm flipH="1">
              <a:off x="6519351" y="0"/>
              <a:ext cx="2624649" cy="2685426"/>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5"/>
        <p:cNvGrpSpPr/>
        <p:nvPr/>
      </p:nvGrpSpPr>
      <p:grpSpPr>
        <a:xfrm>
          <a:off x="0" y="0"/>
          <a:ext cx="0" cy="0"/>
          <a:chOff x="0" y="0"/>
          <a:chExt cx="0" cy="0"/>
        </a:xfrm>
      </p:grpSpPr>
      <p:pic>
        <p:nvPicPr>
          <p:cNvPr id="77" name="Google Shape;77;p13"/>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
        <p:nvSpPr>
          <p:cNvPr id="78" name="Google Shape;7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9" name="Google Shape;79;p13"/>
          <p:cNvSpPr txBox="1">
            <a:spLocks noGrp="1"/>
          </p:cNvSpPr>
          <p:nvPr>
            <p:ph type="title" idx="2" hasCustomPrompt="1"/>
          </p:nvPr>
        </p:nvSpPr>
        <p:spPr>
          <a:xfrm>
            <a:off x="1505400" y="1321327"/>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title" idx="3" hasCustomPrompt="1"/>
          </p:nvPr>
        </p:nvSpPr>
        <p:spPr>
          <a:xfrm>
            <a:off x="1505400" y="2994153"/>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title" idx="4" hasCustomPrompt="1"/>
          </p:nvPr>
        </p:nvSpPr>
        <p:spPr>
          <a:xfrm>
            <a:off x="4204671" y="1321327"/>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a:spLocks noGrp="1"/>
          </p:cNvSpPr>
          <p:nvPr>
            <p:ph type="title" idx="5" hasCustomPrompt="1"/>
          </p:nvPr>
        </p:nvSpPr>
        <p:spPr>
          <a:xfrm>
            <a:off x="4204671" y="2994153"/>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a:spLocks noGrp="1"/>
          </p:cNvSpPr>
          <p:nvPr>
            <p:ph type="title" idx="6" hasCustomPrompt="1"/>
          </p:nvPr>
        </p:nvSpPr>
        <p:spPr>
          <a:xfrm>
            <a:off x="6903949" y="1321327"/>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a:spLocks noGrp="1"/>
          </p:cNvSpPr>
          <p:nvPr>
            <p:ph type="title" idx="7" hasCustomPrompt="1"/>
          </p:nvPr>
        </p:nvSpPr>
        <p:spPr>
          <a:xfrm>
            <a:off x="6903949" y="2994153"/>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a:spLocks noGrp="1"/>
          </p:cNvSpPr>
          <p:nvPr>
            <p:ph type="subTitle" idx="1"/>
          </p:nvPr>
        </p:nvSpPr>
        <p:spPr>
          <a:xfrm>
            <a:off x="720000" y="2092297"/>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6" name="Google Shape;86;p13"/>
          <p:cNvSpPr txBox="1">
            <a:spLocks noGrp="1"/>
          </p:cNvSpPr>
          <p:nvPr>
            <p:ph type="subTitle" idx="8"/>
          </p:nvPr>
        </p:nvSpPr>
        <p:spPr>
          <a:xfrm>
            <a:off x="3419271" y="2092297"/>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7" name="Google Shape;87;p13"/>
          <p:cNvSpPr txBox="1">
            <a:spLocks noGrp="1"/>
          </p:cNvSpPr>
          <p:nvPr>
            <p:ph type="subTitle" idx="9"/>
          </p:nvPr>
        </p:nvSpPr>
        <p:spPr>
          <a:xfrm>
            <a:off x="6118549" y="2092297"/>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8" name="Google Shape;88;p13"/>
          <p:cNvSpPr txBox="1">
            <a:spLocks noGrp="1"/>
          </p:cNvSpPr>
          <p:nvPr>
            <p:ph type="subTitle" idx="13"/>
          </p:nvPr>
        </p:nvSpPr>
        <p:spPr>
          <a:xfrm>
            <a:off x="720000" y="376523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9" name="Google Shape;89;p13"/>
          <p:cNvSpPr txBox="1">
            <a:spLocks noGrp="1"/>
          </p:cNvSpPr>
          <p:nvPr>
            <p:ph type="subTitle" idx="14"/>
          </p:nvPr>
        </p:nvSpPr>
        <p:spPr>
          <a:xfrm>
            <a:off x="3419271" y="376523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90" name="Google Shape;90;p13"/>
          <p:cNvSpPr txBox="1">
            <a:spLocks noGrp="1"/>
          </p:cNvSpPr>
          <p:nvPr>
            <p:ph type="subTitle" idx="15"/>
          </p:nvPr>
        </p:nvSpPr>
        <p:spPr>
          <a:xfrm>
            <a:off x="6118549" y="376523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1"/>
        <p:cNvGrpSpPr/>
        <p:nvPr/>
      </p:nvGrpSpPr>
      <p:grpSpPr>
        <a:xfrm>
          <a:off x="0" y="0"/>
          <a:ext cx="0" cy="0"/>
          <a:chOff x="0" y="0"/>
          <a:chExt cx="0" cy="0"/>
        </a:xfrm>
      </p:grpSpPr>
      <p:sp>
        <p:nvSpPr>
          <p:cNvPr id="93" name="Google Shape;93;p14"/>
          <p:cNvSpPr txBox="1">
            <a:spLocks noGrp="1"/>
          </p:cNvSpPr>
          <p:nvPr>
            <p:ph type="title"/>
          </p:nvPr>
        </p:nvSpPr>
        <p:spPr>
          <a:xfrm>
            <a:off x="3017250" y="3154838"/>
            <a:ext cx="3109500" cy="5115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94" name="Google Shape;94;p14"/>
          <p:cNvSpPr txBox="1">
            <a:spLocks noGrp="1"/>
          </p:cNvSpPr>
          <p:nvPr>
            <p:ph type="subTitle" idx="1"/>
          </p:nvPr>
        </p:nvSpPr>
        <p:spPr>
          <a:xfrm>
            <a:off x="1145850" y="1477163"/>
            <a:ext cx="6852300" cy="156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95" name="Google Shape;95;p14"/>
          <p:cNvGrpSpPr/>
          <p:nvPr/>
        </p:nvGrpSpPr>
        <p:grpSpPr>
          <a:xfrm>
            <a:off x="0" y="0"/>
            <a:ext cx="9144000" cy="5143501"/>
            <a:chOff x="0" y="0"/>
            <a:chExt cx="9144000" cy="5143501"/>
          </a:xfrm>
        </p:grpSpPr>
        <p:pic>
          <p:nvPicPr>
            <p:cNvPr id="96" name="Google Shape;96;p14"/>
            <p:cNvPicPr preferRelativeResize="0"/>
            <p:nvPr/>
          </p:nvPicPr>
          <p:blipFill rotWithShape="1">
            <a:blip r:embed="rId2">
              <a:alphaModFix/>
            </a:blip>
            <a:srcRect l="10338" t="7821" r="56810" b="61006"/>
            <a:stretch/>
          </p:blipFill>
          <p:spPr>
            <a:xfrm>
              <a:off x="6654399" y="3124375"/>
              <a:ext cx="2489601" cy="2019126"/>
            </a:xfrm>
            <a:prstGeom prst="rect">
              <a:avLst/>
            </a:prstGeom>
            <a:noFill/>
            <a:ln>
              <a:noFill/>
            </a:ln>
          </p:spPr>
        </p:pic>
        <p:pic>
          <p:nvPicPr>
            <p:cNvPr id="97" name="Google Shape;97;p14"/>
            <p:cNvPicPr preferRelativeResize="0"/>
            <p:nvPr/>
          </p:nvPicPr>
          <p:blipFill rotWithShape="1">
            <a:blip r:embed="rId2">
              <a:alphaModFix/>
            </a:blip>
            <a:srcRect l="53258" t="56993" r="13889" b="3492"/>
            <a:stretch/>
          </p:blipFill>
          <p:spPr>
            <a:xfrm>
              <a:off x="0" y="0"/>
              <a:ext cx="2489601" cy="2559376"/>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98"/>
        <p:cNvGrpSpPr/>
        <p:nvPr/>
      </p:nvGrpSpPr>
      <p:grpSpPr>
        <a:xfrm>
          <a:off x="0" y="0"/>
          <a:ext cx="0" cy="0"/>
          <a:chOff x="0" y="0"/>
          <a:chExt cx="0" cy="0"/>
        </a:xfrm>
      </p:grpSpPr>
      <p:sp>
        <p:nvSpPr>
          <p:cNvPr id="100" name="Google Shape;100;p15"/>
          <p:cNvSpPr txBox="1">
            <a:spLocks noGrp="1"/>
          </p:cNvSpPr>
          <p:nvPr>
            <p:ph type="title"/>
          </p:nvPr>
        </p:nvSpPr>
        <p:spPr>
          <a:xfrm>
            <a:off x="720000" y="1378750"/>
            <a:ext cx="3519600" cy="15651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101" name="Google Shape;101;p15"/>
          <p:cNvSpPr txBox="1">
            <a:spLocks noGrp="1"/>
          </p:cNvSpPr>
          <p:nvPr>
            <p:ph type="subTitle" idx="1"/>
          </p:nvPr>
        </p:nvSpPr>
        <p:spPr>
          <a:xfrm>
            <a:off x="720000" y="3026175"/>
            <a:ext cx="3519600" cy="7386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02" name="Google Shape;102;p15"/>
          <p:cNvSpPr>
            <a:spLocks noGrp="1"/>
          </p:cNvSpPr>
          <p:nvPr>
            <p:ph type="pic" idx="2"/>
          </p:nvPr>
        </p:nvSpPr>
        <p:spPr>
          <a:xfrm>
            <a:off x="533777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grpSp>
        <p:nvGrpSpPr>
          <p:cNvPr id="103" name="Google Shape;103;p15"/>
          <p:cNvGrpSpPr/>
          <p:nvPr/>
        </p:nvGrpSpPr>
        <p:grpSpPr>
          <a:xfrm>
            <a:off x="-1" y="0"/>
            <a:ext cx="9144001" cy="5143499"/>
            <a:chOff x="-1" y="0"/>
            <a:chExt cx="9144001" cy="5143499"/>
          </a:xfrm>
        </p:grpSpPr>
        <p:pic>
          <p:nvPicPr>
            <p:cNvPr id="104" name="Google Shape;104;p15"/>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pic>
          <p:nvPicPr>
            <p:cNvPr id="105" name="Google Shape;105;p15"/>
            <p:cNvPicPr preferRelativeResize="0"/>
            <p:nvPr/>
          </p:nvPicPr>
          <p:blipFill rotWithShape="1">
            <a:blip r:embed="rId2">
              <a:alphaModFix/>
            </a:blip>
            <a:srcRect l="49696" t="3033" r="6901" b="62457"/>
            <a:stretch/>
          </p:blipFill>
          <p:spPr>
            <a:xfrm flipH="1">
              <a:off x="5854800" y="2908275"/>
              <a:ext cx="3289200" cy="2235224"/>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06"/>
        <p:cNvGrpSpPr/>
        <p:nvPr/>
      </p:nvGrpSpPr>
      <p:grpSpPr>
        <a:xfrm>
          <a:off x="0" y="0"/>
          <a:ext cx="0" cy="0"/>
          <a:chOff x="0" y="0"/>
          <a:chExt cx="0" cy="0"/>
        </a:xfrm>
      </p:grpSpPr>
      <p:sp>
        <p:nvSpPr>
          <p:cNvPr id="108" name="Google Shape;108;p16"/>
          <p:cNvSpPr txBox="1">
            <a:spLocks noGrp="1"/>
          </p:cNvSpPr>
          <p:nvPr>
            <p:ph type="title"/>
          </p:nvPr>
        </p:nvSpPr>
        <p:spPr>
          <a:xfrm>
            <a:off x="1024800" y="1581888"/>
            <a:ext cx="2411100" cy="1063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109" name="Google Shape;109;p16"/>
          <p:cNvSpPr txBox="1">
            <a:spLocks noGrp="1"/>
          </p:cNvSpPr>
          <p:nvPr>
            <p:ph type="subTitle" idx="1"/>
          </p:nvPr>
        </p:nvSpPr>
        <p:spPr>
          <a:xfrm>
            <a:off x="1024800" y="2645088"/>
            <a:ext cx="2411100" cy="9165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pic>
        <p:nvPicPr>
          <p:cNvPr id="110" name="Google Shape;110;p16"/>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11"/>
        <p:cNvGrpSpPr/>
        <p:nvPr/>
      </p:nvGrpSpPr>
      <p:grpSpPr>
        <a:xfrm>
          <a:off x="0" y="0"/>
          <a:ext cx="0" cy="0"/>
          <a:chOff x="0" y="0"/>
          <a:chExt cx="0" cy="0"/>
        </a:xfrm>
      </p:grpSpPr>
      <p:sp>
        <p:nvSpPr>
          <p:cNvPr id="113" name="Google Shape;113;p17"/>
          <p:cNvSpPr txBox="1">
            <a:spLocks noGrp="1"/>
          </p:cNvSpPr>
          <p:nvPr>
            <p:ph type="title"/>
          </p:nvPr>
        </p:nvSpPr>
        <p:spPr>
          <a:xfrm>
            <a:off x="5714875" y="1581888"/>
            <a:ext cx="2411100" cy="1063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endParaRPr/>
          </a:p>
        </p:txBody>
      </p:sp>
      <p:sp>
        <p:nvSpPr>
          <p:cNvPr id="114" name="Google Shape;114;p17"/>
          <p:cNvSpPr txBox="1">
            <a:spLocks noGrp="1"/>
          </p:cNvSpPr>
          <p:nvPr>
            <p:ph type="subTitle" idx="1"/>
          </p:nvPr>
        </p:nvSpPr>
        <p:spPr>
          <a:xfrm>
            <a:off x="5714875" y="2645088"/>
            <a:ext cx="2411100" cy="916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pic>
        <p:nvPicPr>
          <p:cNvPr id="115" name="Google Shape;115;p17"/>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4_2">
    <p:spTree>
      <p:nvGrpSpPr>
        <p:cNvPr id="1" name="Shape 116"/>
        <p:cNvGrpSpPr/>
        <p:nvPr/>
      </p:nvGrpSpPr>
      <p:grpSpPr>
        <a:xfrm>
          <a:off x="0" y="0"/>
          <a:ext cx="0" cy="0"/>
          <a:chOff x="0" y="0"/>
          <a:chExt cx="0" cy="0"/>
        </a:xfrm>
      </p:grpSpPr>
      <p:sp>
        <p:nvSpPr>
          <p:cNvPr id="118" name="Google Shape;118;p18"/>
          <p:cNvSpPr txBox="1">
            <a:spLocks noGrp="1"/>
          </p:cNvSpPr>
          <p:nvPr>
            <p:ph type="title"/>
          </p:nvPr>
        </p:nvSpPr>
        <p:spPr>
          <a:xfrm>
            <a:off x="1024800" y="1581888"/>
            <a:ext cx="2411100" cy="1063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119" name="Google Shape;119;p18"/>
          <p:cNvSpPr txBox="1">
            <a:spLocks noGrp="1"/>
          </p:cNvSpPr>
          <p:nvPr>
            <p:ph type="subTitle" idx="1"/>
          </p:nvPr>
        </p:nvSpPr>
        <p:spPr>
          <a:xfrm>
            <a:off x="1024800" y="2645088"/>
            <a:ext cx="2411100" cy="9165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pic>
        <p:nvPicPr>
          <p:cNvPr id="120" name="Google Shape;120;p18"/>
          <p:cNvPicPr preferRelativeResize="0"/>
          <p:nvPr/>
        </p:nvPicPr>
        <p:blipFill rotWithShape="1">
          <a:blip r:embed="rId2">
            <a:alphaModFix/>
          </a:blip>
          <a:srcRect l="15016" t="8350" r="12926" b="67227"/>
          <a:stretch/>
        </p:blipFill>
        <p:spPr>
          <a:xfrm flipH="1">
            <a:off x="2431075" y="3561600"/>
            <a:ext cx="5460900" cy="15819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21"/>
        <p:cNvGrpSpPr/>
        <p:nvPr/>
      </p:nvGrpSpPr>
      <p:grpSpPr>
        <a:xfrm>
          <a:off x="0" y="0"/>
          <a:ext cx="0" cy="0"/>
          <a:chOff x="0" y="0"/>
          <a:chExt cx="0" cy="0"/>
        </a:xfrm>
      </p:grpSpPr>
      <p:sp>
        <p:nvSpPr>
          <p:cNvPr id="123" name="Google Shape;123;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4" name="Google Shape;124;p19"/>
          <p:cNvSpPr txBox="1">
            <a:spLocks noGrp="1"/>
          </p:cNvSpPr>
          <p:nvPr>
            <p:ph type="subTitle" idx="1"/>
          </p:nvPr>
        </p:nvSpPr>
        <p:spPr>
          <a:xfrm>
            <a:off x="4868669" y="2829000"/>
            <a:ext cx="3265200" cy="127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5" name="Google Shape;125;p19"/>
          <p:cNvSpPr txBox="1">
            <a:spLocks noGrp="1"/>
          </p:cNvSpPr>
          <p:nvPr>
            <p:ph type="subTitle" idx="2"/>
          </p:nvPr>
        </p:nvSpPr>
        <p:spPr>
          <a:xfrm>
            <a:off x="1010100" y="2829000"/>
            <a:ext cx="3265200" cy="127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6" name="Google Shape;126;p19"/>
          <p:cNvSpPr txBox="1">
            <a:spLocks noGrp="1"/>
          </p:cNvSpPr>
          <p:nvPr>
            <p:ph type="subTitle" idx="3"/>
          </p:nvPr>
        </p:nvSpPr>
        <p:spPr>
          <a:xfrm>
            <a:off x="1010101" y="2270100"/>
            <a:ext cx="32652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127" name="Google Shape;127;p19"/>
          <p:cNvSpPr txBox="1">
            <a:spLocks noGrp="1"/>
          </p:cNvSpPr>
          <p:nvPr>
            <p:ph type="subTitle" idx="4"/>
          </p:nvPr>
        </p:nvSpPr>
        <p:spPr>
          <a:xfrm>
            <a:off x="4868706" y="2270100"/>
            <a:ext cx="32652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pic>
        <p:nvPicPr>
          <p:cNvPr id="128" name="Google Shape;128;p19"/>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29"/>
        <p:cNvGrpSpPr/>
        <p:nvPr/>
      </p:nvGrpSpPr>
      <p:grpSpPr>
        <a:xfrm>
          <a:off x="0" y="0"/>
          <a:ext cx="0" cy="0"/>
          <a:chOff x="0" y="0"/>
          <a:chExt cx="0" cy="0"/>
        </a:xfrm>
      </p:grpSpPr>
      <p:sp>
        <p:nvSpPr>
          <p:cNvPr id="131" name="Google Shape;131;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2" name="Google Shape;132;p20"/>
          <p:cNvSpPr txBox="1">
            <a:spLocks noGrp="1"/>
          </p:cNvSpPr>
          <p:nvPr>
            <p:ph type="subTitle" idx="1"/>
          </p:nvPr>
        </p:nvSpPr>
        <p:spPr>
          <a:xfrm>
            <a:off x="4938653" y="1388850"/>
            <a:ext cx="2967900" cy="2197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3" name="Google Shape;133;p20"/>
          <p:cNvSpPr txBox="1">
            <a:spLocks noGrp="1"/>
          </p:cNvSpPr>
          <p:nvPr>
            <p:ph type="subTitle" idx="2"/>
          </p:nvPr>
        </p:nvSpPr>
        <p:spPr>
          <a:xfrm>
            <a:off x="1237438" y="1388850"/>
            <a:ext cx="2967900" cy="2197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134" name="Google Shape;134;p20"/>
          <p:cNvPicPr preferRelativeResize="0"/>
          <p:nvPr/>
        </p:nvPicPr>
        <p:blipFill>
          <a:blip r:embed="rId2">
            <a:alphaModFix/>
          </a:blip>
          <a:stretch>
            <a:fillRect/>
          </a:stretch>
        </p:blipFill>
        <p:spPr>
          <a:xfrm>
            <a:off x="-1464776" y="2986100"/>
            <a:ext cx="7578476" cy="647732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8" name="Google Shape;18;p3"/>
          <p:cNvSpPr txBox="1">
            <a:spLocks noGrp="1"/>
          </p:cNvSpPr>
          <p:nvPr>
            <p:ph type="title"/>
          </p:nvPr>
        </p:nvSpPr>
        <p:spPr>
          <a:xfrm>
            <a:off x="4677775" y="2357150"/>
            <a:ext cx="3753000" cy="16248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sz="4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7295450" y="1161550"/>
            <a:ext cx="1135200" cy="915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5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0" name="Google Shape;20;p3"/>
          <p:cNvSpPr>
            <a:spLocks noGrp="1"/>
          </p:cNvSpPr>
          <p:nvPr>
            <p:ph type="pic" idx="3"/>
          </p:nvPr>
        </p:nvSpPr>
        <p:spPr>
          <a:xfrm>
            <a:off x="71322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grpSp>
        <p:nvGrpSpPr>
          <p:cNvPr id="21" name="Google Shape;21;p3"/>
          <p:cNvGrpSpPr/>
          <p:nvPr/>
        </p:nvGrpSpPr>
        <p:grpSpPr>
          <a:xfrm>
            <a:off x="1320954" y="-3902865"/>
            <a:ext cx="11455672" cy="13355066"/>
            <a:chOff x="1320954" y="-3902865"/>
            <a:chExt cx="11455672" cy="13355066"/>
          </a:xfrm>
        </p:grpSpPr>
        <p:pic>
          <p:nvPicPr>
            <p:cNvPr id="22" name="Google Shape;22;p3"/>
            <p:cNvPicPr preferRelativeResize="0"/>
            <p:nvPr/>
          </p:nvPicPr>
          <p:blipFill>
            <a:blip r:embed="rId2">
              <a:alphaModFix/>
            </a:blip>
            <a:stretch>
              <a:fillRect/>
            </a:stretch>
          </p:blipFill>
          <p:spPr>
            <a:xfrm>
              <a:off x="1320954" y="-3902865"/>
              <a:ext cx="7578476" cy="6477326"/>
            </a:xfrm>
            <a:prstGeom prst="rect">
              <a:avLst/>
            </a:prstGeom>
            <a:noFill/>
            <a:ln>
              <a:noFill/>
            </a:ln>
          </p:spPr>
        </p:pic>
        <p:pic>
          <p:nvPicPr>
            <p:cNvPr id="23" name="Google Shape;23;p3"/>
            <p:cNvPicPr preferRelativeResize="0"/>
            <p:nvPr/>
          </p:nvPicPr>
          <p:blipFill>
            <a:blip r:embed="rId2">
              <a:alphaModFix/>
            </a:blip>
            <a:stretch>
              <a:fillRect/>
            </a:stretch>
          </p:blipFill>
          <p:spPr>
            <a:xfrm>
              <a:off x="5198149" y="2974875"/>
              <a:ext cx="7578476" cy="6477326"/>
            </a:xfrm>
            <a:prstGeom prst="rect">
              <a:avLst/>
            </a:prstGeom>
            <a:noFill/>
            <a:ln>
              <a:noFill/>
            </a:ln>
          </p:spPr>
        </p:pic>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3">
  <p:cSld name="TITLE_AND_TWO_COLUMNS_1_2_1_1">
    <p:spTree>
      <p:nvGrpSpPr>
        <p:cNvPr id="1" name="Shape 135"/>
        <p:cNvGrpSpPr/>
        <p:nvPr/>
      </p:nvGrpSpPr>
      <p:grpSpPr>
        <a:xfrm>
          <a:off x="0" y="0"/>
          <a:ext cx="0" cy="0"/>
          <a:chOff x="0" y="0"/>
          <a:chExt cx="0" cy="0"/>
        </a:xfrm>
      </p:grpSpPr>
      <p:sp>
        <p:nvSpPr>
          <p:cNvPr id="137" name="Google Shape;137;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8" name="Google Shape;138;p21"/>
          <p:cNvSpPr txBox="1">
            <a:spLocks noGrp="1"/>
          </p:cNvSpPr>
          <p:nvPr>
            <p:ph type="subTitle" idx="1"/>
          </p:nvPr>
        </p:nvSpPr>
        <p:spPr>
          <a:xfrm>
            <a:off x="1356925" y="2206775"/>
            <a:ext cx="3018900" cy="522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39" name="Google Shape;139;p21"/>
          <p:cNvSpPr txBox="1">
            <a:spLocks noGrp="1"/>
          </p:cNvSpPr>
          <p:nvPr>
            <p:ph type="subTitle" idx="2"/>
          </p:nvPr>
        </p:nvSpPr>
        <p:spPr>
          <a:xfrm>
            <a:off x="4768274" y="2206775"/>
            <a:ext cx="3018900" cy="522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40" name="Google Shape;140;p21"/>
          <p:cNvSpPr txBox="1">
            <a:spLocks noGrp="1"/>
          </p:cNvSpPr>
          <p:nvPr>
            <p:ph type="body" idx="3"/>
          </p:nvPr>
        </p:nvSpPr>
        <p:spPr>
          <a:xfrm>
            <a:off x="1356925" y="2729825"/>
            <a:ext cx="3018900" cy="1716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Char char="●"/>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0"/>
              </a:spcBef>
              <a:spcAft>
                <a:spcPts val="0"/>
              </a:spcAft>
              <a:buSzPts val="1200"/>
              <a:buChar char="■"/>
              <a:defRPr/>
            </a:lvl6pPr>
            <a:lvl7pPr marL="3200400" lvl="6" indent="-304800" rtl="0">
              <a:spcBef>
                <a:spcPts val="0"/>
              </a:spcBef>
              <a:spcAft>
                <a:spcPts val="0"/>
              </a:spcAft>
              <a:buSzPts val="1200"/>
              <a:buChar char="●"/>
              <a:defRPr/>
            </a:lvl7pPr>
            <a:lvl8pPr marL="3657600" lvl="7" indent="-304800" rtl="0">
              <a:spcBef>
                <a:spcPts val="0"/>
              </a:spcBef>
              <a:spcAft>
                <a:spcPts val="0"/>
              </a:spcAft>
              <a:buSzPts val="1200"/>
              <a:buChar char="○"/>
              <a:defRPr/>
            </a:lvl8pPr>
            <a:lvl9pPr marL="4114800" lvl="8" indent="-304800" rtl="0">
              <a:spcBef>
                <a:spcPts val="0"/>
              </a:spcBef>
              <a:spcAft>
                <a:spcPts val="0"/>
              </a:spcAft>
              <a:buSzPts val="1200"/>
              <a:buChar char="■"/>
              <a:defRPr/>
            </a:lvl9pPr>
          </a:lstStyle>
          <a:p>
            <a:endParaRPr/>
          </a:p>
        </p:txBody>
      </p:sp>
      <p:sp>
        <p:nvSpPr>
          <p:cNvPr id="141" name="Google Shape;141;p21"/>
          <p:cNvSpPr txBox="1">
            <a:spLocks noGrp="1"/>
          </p:cNvSpPr>
          <p:nvPr>
            <p:ph type="body" idx="4"/>
          </p:nvPr>
        </p:nvSpPr>
        <p:spPr>
          <a:xfrm>
            <a:off x="4768271" y="2729825"/>
            <a:ext cx="3018900" cy="1716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Char char="●"/>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0"/>
              </a:spcBef>
              <a:spcAft>
                <a:spcPts val="0"/>
              </a:spcAft>
              <a:buSzPts val="1200"/>
              <a:buChar char="■"/>
              <a:defRPr/>
            </a:lvl6pPr>
            <a:lvl7pPr marL="3200400" lvl="6" indent="-304800" rtl="0">
              <a:spcBef>
                <a:spcPts val="0"/>
              </a:spcBef>
              <a:spcAft>
                <a:spcPts val="0"/>
              </a:spcAft>
              <a:buSzPts val="1200"/>
              <a:buChar char="●"/>
              <a:defRPr/>
            </a:lvl7pPr>
            <a:lvl8pPr marL="3657600" lvl="7" indent="-304800" rtl="0">
              <a:spcBef>
                <a:spcPts val="0"/>
              </a:spcBef>
              <a:spcAft>
                <a:spcPts val="0"/>
              </a:spcAft>
              <a:buSzPts val="1200"/>
              <a:buChar char="○"/>
              <a:defRPr/>
            </a:lvl8pPr>
            <a:lvl9pPr marL="4114800" lvl="8" indent="-304800" rtl="0">
              <a:spcBef>
                <a:spcPts val="0"/>
              </a:spcBef>
              <a:spcAft>
                <a:spcPts val="0"/>
              </a:spcAft>
              <a:buSzPts val="1200"/>
              <a:buChar char="■"/>
              <a:defRPr/>
            </a:lvl9pPr>
          </a:lstStyle>
          <a:p>
            <a:endParaRPr/>
          </a:p>
        </p:txBody>
      </p:sp>
      <p:pic>
        <p:nvPicPr>
          <p:cNvPr id="142" name="Google Shape;142;p21"/>
          <p:cNvPicPr preferRelativeResize="0"/>
          <p:nvPr/>
        </p:nvPicPr>
        <p:blipFill rotWithShape="1">
          <a:blip r:embed="rId2">
            <a:alphaModFix/>
          </a:blip>
          <a:srcRect l="10338" t="7821" r="56810" b="61006"/>
          <a:stretch/>
        </p:blipFill>
        <p:spPr>
          <a:xfrm flipH="1">
            <a:off x="-1" y="3124375"/>
            <a:ext cx="2489601" cy="201912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43"/>
        <p:cNvGrpSpPr/>
        <p:nvPr/>
      </p:nvGrpSpPr>
      <p:grpSpPr>
        <a:xfrm>
          <a:off x="0" y="0"/>
          <a:ext cx="0" cy="0"/>
          <a:chOff x="0" y="0"/>
          <a:chExt cx="0" cy="0"/>
        </a:xfrm>
      </p:grpSpPr>
      <p:sp>
        <p:nvSpPr>
          <p:cNvPr id="145" name="Google Shape;145;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6" name="Google Shape;146;p22"/>
          <p:cNvSpPr txBox="1">
            <a:spLocks noGrp="1"/>
          </p:cNvSpPr>
          <p:nvPr>
            <p:ph type="subTitle" idx="1"/>
          </p:nvPr>
        </p:nvSpPr>
        <p:spPr>
          <a:xfrm>
            <a:off x="937625" y="2753177"/>
            <a:ext cx="21753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7" name="Google Shape;147;p22"/>
          <p:cNvSpPr txBox="1">
            <a:spLocks noGrp="1"/>
          </p:cNvSpPr>
          <p:nvPr>
            <p:ph type="subTitle" idx="2"/>
          </p:nvPr>
        </p:nvSpPr>
        <p:spPr>
          <a:xfrm>
            <a:off x="3484347" y="2753177"/>
            <a:ext cx="21753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8" name="Google Shape;148;p22"/>
          <p:cNvSpPr txBox="1">
            <a:spLocks noGrp="1"/>
          </p:cNvSpPr>
          <p:nvPr>
            <p:ph type="subTitle" idx="3"/>
          </p:nvPr>
        </p:nvSpPr>
        <p:spPr>
          <a:xfrm>
            <a:off x="6031075" y="2753177"/>
            <a:ext cx="21753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9" name="Google Shape;149;p22"/>
          <p:cNvSpPr txBox="1">
            <a:spLocks noGrp="1"/>
          </p:cNvSpPr>
          <p:nvPr>
            <p:ph type="subTitle" idx="4"/>
          </p:nvPr>
        </p:nvSpPr>
        <p:spPr>
          <a:xfrm>
            <a:off x="937625" y="2277098"/>
            <a:ext cx="2175300" cy="47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150" name="Google Shape;150;p22"/>
          <p:cNvSpPr txBox="1">
            <a:spLocks noGrp="1"/>
          </p:cNvSpPr>
          <p:nvPr>
            <p:ph type="subTitle" idx="5"/>
          </p:nvPr>
        </p:nvSpPr>
        <p:spPr>
          <a:xfrm>
            <a:off x="3484350" y="2277098"/>
            <a:ext cx="2175300" cy="47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151" name="Google Shape;151;p22"/>
          <p:cNvSpPr txBox="1">
            <a:spLocks noGrp="1"/>
          </p:cNvSpPr>
          <p:nvPr>
            <p:ph type="subTitle" idx="6"/>
          </p:nvPr>
        </p:nvSpPr>
        <p:spPr>
          <a:xfrm>
            <a:off x="6031075" y="2277098"/>
            <a:ext cx="2175300" cy="47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pic>
        <p:nvPicPr>
          <p:cNvPr id="152" name="Google Shape;152;p22"/>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53"/>
        <p:cNvGrpSpPr/>
        <p:nvPr/>
      </p:nvGrpSpPr>
      <p:grpSpPr>
        <a:xfrm>
          <a:off x="0" y="0"/>
          <a:ext cx="0" cy="0"/>
          <a:chOff x="0" y="0"/>
          <a:chExt cx="0" cy="0"/>
        </a:xfrm>
      </p:grpSpPr>
      <p:sp>
        <p:nvSpPr>
          <p:cNvPr id="155" name="Google Shape;155;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6" name="Google Shape;156;p23"/>
          <p:cNvSpPr txBox="1">
            <a:spLocks noGrp="1"/>
          </p:cNvSpPr>
          <p:nvPr>
            <p:ph type="subTitle" idx="1"/>
          </p:nvPr>
        </p:nvSpPr>
        <p:spPr>
          <a:xfrm>
            <a:off x="1707900" y="1802600"/>
            <a:ext cx="2787900" cy="88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7" name="Google Shape;157;p23"/>
          <p:cNvSpPr txBox="1">
            <a:spLocks noGrp="1"/>
          </p:cNvSpPr>
          <p:nvPr>
            <p:ph type="subTitle" idx="2"/>
          </p:nvPr>
        </p:nvSpPr>
        <p:spPr>
          <a:xfrm>
            <a:off x="4709975" y="1802600"/>
            <a:ext cx="2787900" cy="883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8" name="Google Shape;158;p23"/>
          <p:cNvSpPr txBox="1">
            <a:spLocks noGrp="1"/>
          </p:cNvSpPr>
          <p:nvPr>
            <p:ph type="subTitle" idx="3"/>
          </p:nvPr>
        </p:nvSpPr>
        <p:spPr>
          <a:xfrm>
            <a:off x="1707900" y="3463175"/>
            <a:ext cx="2787900" cy="88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9" name="Google Shape;159;p23"/>
          <p:cNvSpPr txBox="1">
            <a:spLocks noGrp="1"/>
          </p:cNvSpPr>
          <p:nvPr>
            <p:ph type="subTitle" idx="4"/>
          </p:nvPr>
        </p:nvSpPr>
        <p:spPr>
          <a:xfrm>
            <a:off x="4709975" y="3463175"/>
            <a:ext cx="2787900" cy="883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0" name="Google Shape;160;p23"/>
          <p:cNvSpPr txBox="1">
            <a:spLocks noGrp="1"/>
          </p:cNvSpPr>
          <p:nvPr>
            <p:ph type="subTitle" idx="5"/>
          </p:nvPr>
        </p:nvSpPr>
        <p:spPr>
          <a:xfrm>
            <a:off x="1707888" y="1332600"/>
            <a:ext cx="2787900" cy="47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61" name="Google Shape;161;p23"/>
          <p:cNvSpPr txBox="1">
            <a:spLocks noGrp="1"/>
          </p:cNvSpPr>
          <p:nvPr>
            <p:ph type="subTitle" idx="6"/>
          </p:nvPr>
        </p:nvSpPr>
        <p:spPr>
          <a:xfrm>
            <a:off x="1707888" y="2993200"/>
            <a:ext cx="2787900" cy="47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62" name="Google Shape;162;p23"/>
          <p:cNvSpPr txBox="1">
            <a:spLocks noGrp="1"/>
          </p:cNvSpPr>
          <p:nvPr>
            <p:ph type="subTitle" idx="7"/>
          </p:nvPr>
        </p:nvSpPr>
        <p:spPr>
          <a:xfrm>
            <a:off x="4709937" y="1332600"/>
            <a:ext cx="2787900" cy="477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63" name="Google Shape;163;p23"/>
          <p:cNvSpPr txBox="1">
            <a:spLocks noGrp="1"/>
          </p:cNvSpPr>
          <p:nvPr>
            <p:ph type="subTitle" idx="8"/>
          </p:nvPr>
        </p:nvSpPr>
        <p:spPr>
          <a:xfrm>
            <a:off x="4709937" y="2993200"/>
            <a:ext cx="2787900" cy="477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pic>
        <p:nvPicPr>
          <p:cNvPr id="164" name="Google Shape;164;p23"/>
          <p:cNvPicPr preferRelativeResize="0"/>
          <p:nvPr/>
        </p:nvPicPr>
        <p:blipFill rotWithShape="1">
          <a:blip r:embed="rId2">
            <a:alphaModFix/>
          </a:blip>
          <a:srcRect l="10338" t="7821" r="56810" b="61006"/>
          <a:stretch/>
        </p:blipFill>
        <p:spPr>
          <a:xfrm flipH="1">
            <a:off x="-1" y="3124375"/>
            <a:ext cx="2489601" cy="2019126"/>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ive columns">
  <p:cSld name="CUSTOM_7_1_1_1">
    <p:spTree>
      <p:nvGrpSpPr>
        <p:cNvPr id="1" name="Shape 165"/>
        <p:cNvGrpSpPr/>
        <p:nvPr/>
      </p:nvGrpSpPr>
      <p:grpSpPr>
        <a:xfrm>
          <a:off x="0" y="0"/>
          <a:ext cx="0" cy="0"/>
          <a:chOff x="0" y="0"/>
          <a:chExt cx="0" cy="0"/>
        </a:xfrm>
      </p:grpSpPr>
      <p:sp>
        <p:nvSpPr>
          <p:cNvPr id="167" name="Google Shape;167;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8" name="Google Shape;168;p24"/>
          <p:cNvSpPr txBox="1">
            <a:spLocks noGrp="1"/>
          </p:cNvSpPr>
          <p:nvPr>
            <p:ph type="subTitle" idx="1"/>
          </p:nvPr>
        </p:nvSpPr>
        <p:spPr>
          <a:xfrm>
            <a:off x="2325100" y="20342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9" name="Google Shape;169;p24"/>
          <p:cNvSpPr txBox="1">
            <a:spLocks noGrp="1"/>
          </p:cNvSpPr>
          <p:nvPr>
            <p:ph type="subTitle" idx="2"/>
          </p:nvPr>
        </p:nvSpPr>
        <p:spPr>
          <a:xfrm>
            <a:off x="4764804" y="20342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0" name="Google Shape;170;p24"/>
          <p:cNvSpPr txBox="1">
            <a:spLocks noGrp="1"/>
          </p:cNvSpPr>
          <p:nvPr>
            <p:ph type="subTitle" idx="3"/>
          </p:nvPr>
        </p:nvSpPr>
        <p:spPr>
          <a:xfrm>
            <a:off x="1103500" y="38033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1" name="Google Shape;171;p24"/>
          <p:cNvSpPr txBox="1">
            <a:spLocks noGrp="1"/>
          </p:cNvSpPr>
          <p:nvPr>
            <p:ph type="subTitle" idx="4"/>
          </p:nvPr>
        </p:nvSpPr>
        <p:spPr>
          <a:xfrm>
            <a:off x="3544939" y="38033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2" name="Google Shape;172;p24"/>
          <p:cNvSpPr txBox="1">
            <a:spLocks noGrp="1"/>
          </p:cNvSpPr>
          <p:nvPr>
            <p:ph type="subTitle" idx="5"/>
          </p:nvPr>
        </p:nvSpPr>
        <p:spPr>
          <a:xfrm>
            <a:off x="5986377" y="38033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3" name="Google Shape;173;p24"/>
          <p:cNvSpPr txBox="1">
            <a:spLocks noGrp="1"/>
          </p:cNvSpPr>
          <p:nvPr>
            <p:ph type="subTitle" idx="6"/>
          </p:nvPr>
        </p:nvSpPr>
        <p:spPr>
          <a:xfrm>
            <a:off x="2323550" y="1634600"/>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4" name="Google Shape;174;p24"/>
          <p:cNvSpPr txBox="1">
            <a:spLocks noGrp="1"/>
          </p:cNvSpPr>
          <p:nvPr>
            <p:ph type="subTitle" idx="7"/>
          </p:nvPr>
        </p:nvSpPr>
        <p:spPr>
          <a:xfrm>
            <a:off x="4763252" y="1634600"/>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5" name="Google Shape;175;p24"/>
          <p:cNvSpPr txBox="1">
            <a:spLocks noGrp="1"/>
          </p:cNvSpPr>
          <p:nvPr>
            <p:ph type="subTitle" idx="8"/>
          </p:nvPr>
        </p:nvSpPr>
        <p:spPr>
          <a:xfrm>
            <a:off x="1101950" y="3402474"/>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6" name="Google Shape;176;p24"/>
          <p:cNvSpPr txBox="1">
            <a:spLocks noGrp="1"/>
          </p:cNvSpPr>
          <p:nvPr>
            <p:ph type="subTitle" idx="9"/>
          </p:nvPr>
        </p:nvSpPr>
        <p:spPr>
          <a:xfrm>
            <a:off x="3543387" y="3402474"/>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7" name="Google Shape;177;p24"/>
          <p:cNvSpPr txBox="1">
            <a:spLocks noGrp="1"/>
          </p:cNvSpPr>
          <p:nvPr>
            <p:ph type="subTitle" idx="13"/>
          </p:nvPr>
        </p:nvSpPr>
        <p:spPr>
          <a:xfrm>
            <a:off x="5984824" y="3402474"/>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pic>
        <p:nvPicPr>
          <p:cNvPr id="178" name="Google Shape;178;p24"/>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79"/>
        <p:cNvGrpSpPr/>
        <p:nvPr/>
      </p:nvGrpSpPr>
      <p:grpSpPr>
        <a:xfrm>
          <a:off x="0" y="0"/>
          <a:ext cx="0" cy="0"/>
          <a:chOff x="0" y="0"/>
          <a:chExt cx="0" cy="0"/>
        </a:xfrm>
      </p:grpSpPr>
      <p:sp>
        <p:nvSpPr>
          <p:cNvPr id="181" name="Google Shape;181;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2" name="Google Shape;182;p25"/>
          <p:cNvSpPr txBox="1">
            <a:spLocks noGrp="1"/>
          </p:cNvSpPr>
          <p:nvPr>
            <p:ph type="subTitle" idx="1"/>
          </p:nvPr>
        </p:nvSpPr>
        <p:spPr>
          <a:xfrm>
            <a:off x="1057650" y="1633961"/>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3" name="Google Shape;183;p25"/>
          <p:cNvSpPr txBox="1">
            <a:spLocks noGrp="1"/>
          </p:cNvSpPr>
          <p:nvPr>
            <p:ph type="subTitle" idx="2"/>
          </p:nvPr>
        </p:nvSpPr>
        <p:spPr>
          <a:xfrm>
            <a:off x="3579000" y="1633961"/>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4" name="Google Shape;184;p25"/>
          <p:cNvSpPr txBox="1">
            <a:spLocks noGrp="1"/>
          </p:cNvSpPr>
          <p:nvPr>
            <p:ph type="subTitle" idx="3"/>
          </p:nvPr>
        </p:nvSpPr>
        <p:spPr>
          <a:xfrm>
            <a:off x="1057650" y="3422600"/>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5" name="Google Shape;185;p25"/>
          <p:cNvSpPr txBox="1">
            <a:spLocks noGrp="1"/>
          </p:cNvSpPr>
          <p:nvPr>
            <p:ph type="subTitle" idx="4"/>
          </p:nvPr>
        </p:nvSpPr>
        <p:spPr>
          <a:xfrm>
            <a:off x="3578998" y="3422600"/>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6" name="Google Shape;186;p25"/>
          <p:cNvSpPr txBox="1">
            <a:spLocks noGrp="1"/>
          </p:cNvSpPr>
          <p:nvPr>
            <p:ph type="subTitle" idx="5"/>
          </p:nvPr>
        </p:nvSpPr>
        <p:spPr>
          <a:xfrm>
            <a:off x="6100347" y="1633961"/>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7" name="Google Shape;187;p25"/>
          <p:cNvSpPr txBox="1">
            <a:spLocks noGrp="1"/>
          </p:cNvSpPr>
          <p:nvPr>
            <p:ph type="subTitle" idx="6"/>
          </p:nvPr>
        </p:nvSpPr>
        <p:spPr>
          <a:xfrm>
            <a:off x="6100347" y="3422600"/>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8" name="Google Shape;188;p25"/>
          <p:cNvSpPr txBox="1">
            <a:spLocks noGrp="1"/>
          </p:cNvSpPr>
          <p:nvPr>
            <p:ph type="subTitle" idx="7"/>
          </p:nvPr>
        </p:nvSpPr>
        <p:spPr>
          <a:xfrm>
            <a:off x="1057650" y="1260075"/>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89" name="Google Shape;189;p25"/>
          <p:cNvSpPr txBox="1">
            <a:spLocks noGrp="1"/>
          </p:cNvSpPr>
          <p:nvPr>
            <p:ph type="subTitle" idx="8"/>
          </p:nvPr>
        </p:nvSpPr>
        <p:spPr>
          <a:xfrm>
            <a:off x="3579001" y="1260075"/>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0" name="Google Shape;190;p25"/>
          <p:cNvSpPr txBox="1">
            <a:spLocks noGrp="1"/>
          </p:cNvSpPr>
          <p:nvPr>
            <p:ph type="subTitle" idx="9"/>
          </p:nvPr>
        </p:nvSpPr>
        <p:spPr>
          <a:xfrm>
            <a:off x="6100349" y="1260075"/>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1" name="Google Shape;191;p25"/>
          <p:cNvSpPr txBox="1">
            <a:spLocks noGrp="1"/>
          </p:cNvSpPr>
          <p:nvPr>
            <p:ph type="subTitle" idx="13"/>
          </p:nvPr>
        </p:nvSpPr>
        <p:spPr>
          <a:xfrm>
            <a:off x="1057650" y="3045400"/>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2" name="Google Shape;192;p25"/>
          <p:cNvSpPr txBox="1">
            <a:spLocks noGrp="1"/>
          </p:cNvSpPr>
          <p:nvPr>
            <p:ph type="subTitle" idx="14"/>
          </p:nvPr>
        </p:nvSpPr>
        <p:spPr>
          <a:xfrm>
            <a:off x="3579001" y="3045400"/>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3" name="Google Shape;193;p25"/>
          <p:cNvSpPr txBox="1">
            <a:spLocks noGrp="1"/>
          </p:cNvSpPr>
          <p:nvPr>
            <p:ph type="subTitle" idx="15"/>
          </p:nvPr>
        </p:nvSpPr>
        <p:spPr>
          <a:xfrm>
            <a:off x="6100349" y="3045400"/>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pic>
        <p:nvPicPr>
          <p:cNvPr id="194" name="Google Shape;194;p25"/>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95"/>
        <p:cNvGrpSpPr/>
        <p:nvPr/>
      </p:nvGrpSpPr>
      <p:grpSpPr>
        <a:xfrm>
          <a:off x="0" y="0"/>
          <a:ext cx="0" cy="0"/>
          <a:chOff x="0" y="0"/>
          <a:chExt cx="0" cy="0"/>
        </a:xfrm>
      </p:grpSpPr>
      <p:grpSp>
        <p:nvGrpSpPr>
          <p:cNvPr id="197" name="Google Shape;197;p26"/>
          <p:cNvGrpSpPr/>
          <p:nvPr/>
        </p:nvGrpSpPr>
        <p:grpSpPr>
          <a:xfrm>
            <a:off x="1" y="-18000"/>
            <a:ext cx="9143999" cy="5161499"/>
            <a:chOff x="1" y="-18000"/>
            <a:chExt cx="9143999" cy="5161499"/>
          </a:xfrm>
        </p:grpSpPr>
        <p:pic>
          <p:nvPicPr>
            <p:cNvPr id="198" name="Google Shape;198;p26"/>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pic>
          <p:nvPicPr>
            <p:cNvPr id="199" name="Google Shape;199;p26"/>
            <p:cNvPicPr preferRelativeResize="0"/>
            <p:nvPr/>
          </p:nvPicPr>
          <p:blipFill rotWithShape="1">
            <a:blip r:embed="rId2">
              <a:alphaModFix/>
            </a:blip>
            <a:srcRect l="10435" t="2083" r="56446" b="56909"/>
            <a:stretch/>
          </p:blipFill>
          <p:spPr>
            <a:xfrm rot="5400000">
              <a:off x="73164" y="2560487"/>
              <a:ext cx="2509849" cy="2656174"/>
            </a:xfrm>
            <a:prstGeom prst="rect">
              <a:avLst/>
            </a:prstGeom>
            <a:noFill/>
            <a:ln>
              <a:noFill/>
            </a:ln>
          </p:spPr>
        </p:pic>
      </p:grpSp>
      <p:sp>
        <p:nvSpPr>
          <p:cNvPr id="200" name="Google Shape;200;p26"/>
          <p:cNvSpPr txBox="1">
            <a:spLocks noGrp="1"/>
          </p:cNvSpPr>
          <p:nvPr>
            <p:ph type="title" hasCustomPrompt="1"/>
          </p:nvPr>
        </p:nvSpPr>
        <p:spPr>
          <a:xfrm>
            <a:off x="4065275" y="654850"/>
            <a:ext cx="4365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45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201" name="Google Shape;201;p26"/>
          <p:cNvSpPr txBox="1">
            <a:spLocks noGrp="1"/>
          </p:cNvSpPr>
          <p:nvPr>
            <p:ph type="subTitle" idx="1"/>
          </p:nvPr>
        </p:nvSpPr>
        <p:spPr>
          <a:xfrm>
            <a:off x="4065275" y="1390817"/>
            <a:ext cx="4365600" cy="393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PT Sans"/>
              <a:buNone/>
              <a:defRPr sz="16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02" name="Google Shape;202;p26"/>
          <p:cNvSpPr txBox="1">
            <a:spLocks noGrp="1"/>
          </p:cNvSpPr>
          <p:nvPr>
            <p:ph type="title" idx="2" hasCustomPrompt="1"/>
          </p:nvPr>
        </p:nvSpPr>
        <p:spPr>
          <a:xfrm>
            <a:off x="4065275" y="2007111"/>
            <a:ext cx="4365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45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203" name="Google Shape;203;p26"/>
          <p:cNvSpPr txBox="1">
            <a:spLocks noGrp="1"/>
          </p:cNvSpPr>
          <p:nvPr>
            <p:ph type="subTitle" idx="3"/>
          </p:nvPr>
        </p:nvSpPr>
        <p:spPr>
          <a:xfrm>
            <a:off x="4065275" y="2743072"/>
            <a:ext cx="4365600" cy="393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PT Sans"/>
              <a:buNone/>
              <a:defRPr sz="16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04" name="Google Shape;204;p26"/>
          <p:cNvSpPr txBox="1">
            <a:spLocks noGrp="1"/>
          </p:cNvSpPr>
          <p:nvPr>
            <p:ph type="title" idx="4" hasCustomPrompt="1"/>
          </p:nvPr>
        </p:nvSpPr>
        <p:spPr>
          <a:xfrm>
            <a:off x="4065275" y="3359373"/>
            <a:ext cx="4365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45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205" name="Google Shape;205;p26"/>
          <p:cNvSpPr txBox="1">
            <a:spLocks noGrp="1"/>
          </p:cNvSpPr>
          <p:nvPr>
            <p:ph type="subTitle" idx="5"/>
          </p:nvPr>
        </p:nvSpPr>
        <p:spPr>
          <a:xfrm>
            <a:off x="4065275" y="4095348"/>
            <a:ext cx="4365600" cy="393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PT Sans"/>
              <a:buNone/>
              <a:defRPr sz="16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06" name="Google Shape;206;p26"/>
          <p:cNvSpPr>
            <a:spLocks noGrp="1"/>
          </p:cNvSpPr>
          <p:nvPr>
            <p:ph type="pic" idx="6"/>
          </p:nvPr>
        </p:nvSpPr>
        <p:spPr>
          <a:xfrm>
            <a:off x="71322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1">
  <p:cSld name="TITLE_ONLY_2_1">
    <p:spTree>
      <p:nvGrpSpPr>
        <p:cNvPr id="1" name="Shape 207"/>
        <p:cNvGrpSpPr/>
        <p:nvPr/>
      </p:nvGrpSpPr>
      <p:grpSpPr>
        <a:xfrm>
          <a:off x="0" y="0"/>
          <a:ext cx="0" cy="0"/>
          <a:chOff x="0" y="0"/>
          <a:chExt cx="0" cy="0"/>
        </a:xfrm>
      </p:grpSpPr>
      <p:sp>
        <p:nvSpPr>
          <p:cNvPr id="209" name="Google Shape;209;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10" name="Google Shape;210;p27"/>
          <p:cNvPicPr preferRelativeResize="0"/>
          <p:nvPr/>
        </p:nvPicPr>
        <p:blipFill rotWithShape="1">
          <a:blip r:embed="rId2">
            <a:alphaModFix/>
          </a:blip>
          <a:srcRect l="55932" t="55179" r="11215" b="5445"/>
          <a:stretch/>
        </p:blipFill>
        <p:spPr>
          <a:xfrm flipH="1">
            <a:off x="6654399" y="0"/>
            <a:ext cx="2489601" cy="255037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211"/>
        <p:cNvGrpSpPr/>
        <p:nvPr/>
      </p:nvGrpSpPr>
      <p:grpSpPr>
        <a:xfrm>
          <a:off x="0" y="0"/>
          <a:ext cx="0" cy="0"/>
          <a:chOff x="0" y="0"/>
          <a:chExt cx="0" cy="0"/>
        </a:xfrm>
      </p:grpSpPr>
      <p:sp>
        <p:nvSpPr>
          <p:cNvPr id="213" name="Google Shape;213;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14" name="Google Shape;214;p28"/>
          <p:cNvPicPr preferRelativeResize="0"/>
          <p:nvPr/>
        </p:nvPicPr>
        <p:blipFill rotWithShape="1">
          <a:blip r:embed="rId2">
            <a:alphaModFix/>
          </a:blip>
          <a:srcRect l="11971" t="6084" r="55177" b="62743"/>
          <a:stretch/>
        </p:blipFill>
        <p:spPr>
          <a:xfrm flipH="1">
            <a:off x="-1" y="3124375"/>
            <a:ext cx="2489601" cy="2019126"/>
          </a:xfrm>
          <a:prstGeom prst="rect">
            <a:avLst/>
          </a:prstGeom>
          <a:noFill/>
          <a:ln>
            <a:noFill/>
          </a:ln>
        </p:spPr>
      </p:pic>
      <p:pic>
        <p:nvPicPr>
          <p:cNvPr id="215" name="Google Shape;215;p28"/>
          <p:cNvPicPr preferRelativeResize="0"/>
          <p:nvPr/>
        </p:nvPicPr>
        <p:blipFill rotWithShape="1">
          <a:blip r:embed="rId2">
            <a:alphaModFix/>
          </a:blip>
          <a:srcRect l="11971" t="6084" r="55177" b="62743"/>
          <a:stretch/>
        </p:blipFill>
        <p:spPr>
          <a:xfrm>
            <a:off x="6654399" y="3124375"/>
            <a:ext cx="2489601" cy="2019126"/>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16"/>
        <p:cNvGrpSpPr/>
        <p:nvPr/>
      </p:nvGrpSpPr>
      <p:grpSpPr>
        <a:xfrm>
          <a:off x="0" y="0"/>
          <a:ext cx="0" cy="0"/>
          <a:chOff x="0" y="0"/>
          <a:chExt cx="0" cy="0"/>
        </a:xfrm>
      </p:grpSpPr>
      <p:grpSp>
        <p:nvGrpSpPr>
          <p:cNvPr id="218" name="Google Shape;218;p29"/>
          <p:cNvGrpSpPr/>
          <p:nvPr/>
        </p:nvGrpSpPr>
        <p:grpSpPr>
          <a:xfrm flipH="1">
            <a:off x="1173199" y="-3902865"/>
            <a:ext cx="11422156" cy="13366291"/>
            <a:chOff x="-3321826" y="-3902865"/>
            <a:chExt cx="11422156" cy="13366291"/>
          </a:xfrm>
        </p:grpSpPr>
        <p:pic>
          <p:nvPicPr>
            <p:cNvPr id="219" name="Google Shape;219;p29"/>
            <p:cNvPicPr preferRelativeResize="0"/>
            <p:nvPr/>
          </p:nvPicPr>
          <p:blipFill>
            <a:blip r:embed="rId2">
              <a:alphaModFix/>
            </a:blip>
            <a:stretch>
              <a:fillRect/>
            </a:stretch>
          </p:blipFill>
          <p:spPr>
            <a:xfrm>
              <a:off x="521854" y="-3902865"/>
              <a:ext cx="7578476" cy="6477326"/>
            </a:xfrm>
            <a:prstGeom prst="rect">
              <a:avLst/>
            </a:prstGeom>
            <a:noFill/>
            <a:ln>
              <a:noFill/>
            </a:ln>
          </p:spPr>
        </p:pic>
        <p:pic>
          <p:nvPicPr>
            <p:cNvPr id="220" name="Google Shape;220;p29"/>
            <p:cNvPicPr preferRelativeResize="0"/>
            <p:nvPr/>
          </p:nvPicPr>
          <p:blipFill>
            <a:blip r:embed="rId2">
              <a:alphaModFix/>
            </a:blip>
            <a:stretch>
              <a:fillRect/>
            </a:stretch>
          </p:blipFill>
          <p:spPr>
            <a:xfrm>
              <a:off x="-3321826" y="2986100"/>
              <a:ext cx="7578476" cy="6477326"/>
            </a:xfrm>
            <a:prstGeom prst="rect">
              <a:avLst/>
            </a:prstGeom>
            <a:noFill/>
            <a:ln>
              <a:noFill/>
            </a:ln>
          </p:spPr>
        </p:pic>
      </p:grpSp>
      <p:sp>
        <p:nvSpPr>
          <p:cNvPr id="221" name="Google Shape;221;p29"/>
          <p:cNvSpPr txBox="1">
            <a:spLocks noGrp="1"/>
          </p:cNvSpPr>
          <p:nvPr>
            <p:ph type="title"/>
          </p:nvPr>
        </p:nvSpPr>
        <p:spPr>
          <a:xfrm>
            <a:off x="713225" y="598725"/>
            <a:ext cx="3565800" cy="1058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6500"/>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222" name="Google Shape;222;p29"/>
          <p:cNvSpPr txBox="1">
            <a:spLocks noGrp="1"/>
          </p:cNvSpPr>
          <p:nvPr>
            <p:ph type="subTitle" idx="1"/>
          </p:nvPr>
        </p:nvSpPr>
        <p:spPr>
          <a:xfrm>
            <a:off x="713225" y="1605075"/>
            <a:ext cx="3565800" cy="11343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6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223" name="Google Shape;223;p29"/>
          <p:cNvSpPr txBox="1"/>
          <p:nvPr/>
        </p:nvSpPr>
        <p:spPr>
          <a:xfrm>
            <a:off x="713225" y="3611950"/>
            <a:ext cx="40791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a:solidFill>
                  <a:schemeClr val="dk1"/>
                </a:solidFill>
                <a:latin typeface="Figtree"/>
                <a:ea typeface="Figtree"/>
                <a:cs typeface="Figtree"/>
                <a:sym typeface="Figtree"/>
              </a:rPr>
              <a:t>CREDITS:</a:t>
            </a:r>
            <a:r>
              <a:rPr lang="en" sz="1000">
                <a:solidFill>
                  <a:schemeClr val="dk1"/>
                </a:solidFill>
                <a:latin typeface="Figtree"/>
                <a:ea typeface="Figtree"/>
                <a:cs typeface="Figtree"/>
                <a:sym typeface="Figtree"/>
              </a:rPr>
              <a:t> This presentation template was created by </a:t>
            </a:r>
            <a:r>
              <a:rPr lang="en" sz="1000" b="1" u="sng">
                <a:solidFill>
                  <a:schemeClr val="dk1"/>
                </a:solidFill>
                <a:latin typeface="Figtree"/>
                <a:ea typeface="Figtree"/>
                <a:cs typeface="Figtree"/>
                <a:sym typeface="Figtree"/>
                <a:hlinkClick r:id="rId3">
                  <a:extLst>
                    <a:ext uri="{A12FA001-AC4F-418D-AE19-62706E023703}">
                      <ahyp:hlinkClr xmlns:ahyp="http://schemas.microsoft.com/office/drawing/2018/hyperlinkcolor" val="tx"/>
                    </a:ext>
                  </a:extLst>
                </a:hlinkClick>
              </a:rPr>
              <a:t>Slidesgo</a:t>
            </a:r>
            <a:r>
              <a:rPr lang="en" sz="1000">
                <a:solidFill>
                  <a:schemeClr val="dk1"/>
                </a:solidFill>
                <a:latin typeface="Figtree"/>
                <a:ea typeface="Figtree"/>
                <a:cs typeface="Figtree"/>
                <a:sym typeface="Figtree"/>
              </a:rPr>
              <a:t>, and includes icons by </a:t>
            </a:r>
            <a:r>
              <a:rPr lang="en" sz="1000" b="1" u="sng">
                <a:solidFill>
                  <a:schemeClr val="dk1"/>
                </a:solidFill>
                <a:latin typeface="Figtree"/>
                <a:ea typeface="Figtree"/>
                <a:cs typeface="Figtree"/>
                <a:sym typeface="Figtree"/>
                <a:hlinkClick r:id="rId4">
                  <a:extLst>
                    <a:ext uri="{A12FA001-AC4F-418D-AE19-62706E023703}">
                      <ahyp:hlinkClr xmlns:ahyp="http://schemas.microsoft.com/office/drawing/2018/hyperlinkcolor" val="tx"/>
                    </a:ext>
                  </a:extLst>
                </a:hlinkClick>
              </a:rPr>
              <a:t>Flaticon</a:t>
            </a:r>
            <a:r>
              <a:rPr lang="en" sz="1000">
                <a:solidFill>
                  <a:schemeClr val="dk1"/>
                </a:solidFill>
                <a:latin typeface="Figtree"/>
                <a:ea typeface="Figtree"/>
                <a:cs typeface="Figtree"/>
                <a:sym typeface="Figtree"/>
              </a:rPr>
              <a:t>, and infographics &amp; images by </a:t>
            </a:r>
            <a:r>
              <a:rPr lang="en" sz="1000" b="1" u="sng">
                <a:solidFill>
                  <a:schemeClr val="dk1"/>
                </a:solidFill>
                <a:latin typeface="Figtree"/>
                <a:ea typeface="Figtree"/>
                <a:cs typeface="Figtree"/>
                <a:sym typeface="Figtree"/>
                <a:hlinkClick r:id="rId5">
                  <a:extLst>
                    <a:ext uri="{A12FA001-AC4F-418D-AE19-62706E023703}">
                      <ahyp:hlinkClr xmlns:ahyp="http://schemas.microsoft.com/office/drawing/2018/hyperlinkcolor" val="tx"/>
                    </a:ext>
                  </a:extLst>
                </a:hlinkClick>
              </a:rPr>
              <a:t>Freepik</a:t>
            </a:r>
            <a:r>
              <a:rPr lang="en" sz="1000" u="sng">
                <a:solidFill>
                  <a:schemeClr val="dk1"/>
                </a:solidFill>
                <a:latin typeface="Figtree"/>
                <a:ea typeface="Figtree"/>
                <a:cs typeface="Figtree"/>
                <a:sym typeface="Figtree"/>
              </a:rPr>
              <a:t> </a:t>
            </a:r>
            <a:endParaRPr sz="1000" b="1" u="sng">
              <a:solidFill>
                <a:schemeClr val="dk1"/>
              </a:solidFill>
              <a:latin typeface="Figtree"/>
              <a:ea typeface="Figtree"/>
              <a:cs typeface="Figtree"/>
              <a:sym typeface="Figtree"/>
            </a:endParaRPr>
          </a:p>
        </p:txBody>
      </p:sp>
      <p:sp>
        <p:nvSpPr>
          <p:cNvPr id="224" name="Google Shape;224;p29"/>
          <p:cNvSpPr>
            <a:spLocks noGrp="1"/>
          </p:cNvSpPr>
          <p:nvPr>
            <p:ph type="pic" idx="2"/>
          </p:nvPr>
        </p:nvSpPr>
        <p:spPr>
          <a:xfrm>
            <a:off x="533777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25"/>
        <p:cNvGrpSpPr/>
        <p:nvPr/>
      </p:nvGrpSpPr>
      <p:grpSpPr>
        <a:xfrm>
          <a:off x="0" y="0"/>
          <a:ext cx="0" cy="0"/>
          <a:chOff x="0" y="0"/>
          <a:chExt cx="0" cy="0"/>
        </a:xfrm>
      </p:grpSpPr>
      <p:grpSp>
        <p:nvGrpSpPr>
          <p:cNvPr id="227" name="Google Shape;227;p30"/>
          <p:cNvGrpSpPr/>
          <p:nvPr/>
        </p:nvGrpSpPr>
        <p:grpSpPr>
          <a:xfrm>
            <a:off x="1" y="-18000"/>
            <a:ext cx="9143999" cy="5161499"/>
            <a:chOff x="1" y="-18000"/>
            <a:chExt cx="9143999" cy="5161499"/>
          </a:xfrm>
        </p:grpSpPr>
        <p:pic>
          <p:nvPicPr>
            <p:cNvPr id="228" name="Google Shape;228;p30"/>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pic>
          <p:nvPicPr>
            <p:cNvPr id="229" name="Google Shape;229;p30"/>
            <p:cNvPicPr preferRelativeResize="0"/>
            <p:nvPr/>
          </p:nvPicPr>
          <p:blipFill rotWithShape="1">
            <a:blip r:embed="rId2">
              <a:alphaModFix/>
            </a:blip>
            <a:srcRect l="10435" t="2083" r="56446" b="56909"/>
            <a:stretch/>
          </p:blipFill>
          <p:spPr>
            <a:xfrm rot="5400000">
              <a:off x="73164" y="2560487"/>
              <a:ext cx="2509849" cy="2656174"/>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pic>
        <p:nvPicPr>
          <p:cNvPr id="26" name="Google Shape;26;p4"/>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
        <p:nvSpPr>
          <p:cNvPr id="27" name="Google Shape;27;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 name="Google Shape;28;p4"/>
          <p:cNvSpPr txBox="1">
            <a:spLocks noGrp="1"/>
          </p:cNvSpPr>
          <p:nvPr>
            <p:ph type="body" idx="1"/>
          </p:nvPr>
        </p:nvSpPr>
        <p:spPr>
          <a:xfrm>
            <a:off x="720000" y="1215751"/>
            <a:ext cx="7704000" cy="330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30"/>
        <p:cNvGrpSpPr/>
        <p:nvPr/>
      </p:nvGrpSpPr>
      <p:grpSpPr>
        <a:xfrm>
          <a:off x="0" y="0"/>
          <a:ext cx="0" cy="0"/>
          <a:chOff x="0" y="0"/>
          <a:chExt cx="0" cy="0"/>
        </a:xfrm>
      </p:grpSpPr>
      <p:grpSp>
        <p:nvGrpSpPr>
          <p:cNvPr id="232" name="Google Shape;232;p31"/>
          <p:cNvGrpSpPr/>
          <p:nvPr/>
        </p:nvGrpSpPr>
        <p:grpSpPr>
          <a:xfrm>
            <a:off x="0" y="0"/>
            <a:ext cx="9144000" cy="5143501"/>
            <a:chOff x="0" y="0"/>
            <a:chExt cx="9144000" cy="5143501"/>
          </a:xfrm>
        </p:grpSpPr>
        <p:pic>
          <p:nvPicPr>
            <p:cNvPr id="233" name="Google Shape;233;p31"/>
            <p:cNvPicPr preferRelativeResize="0"/>
            <p:nvPr/>
          </p:nvPicPr>
          <p:blipFill rotWithShape="1">
            <a:blip r:embed="rId2">
              <a:alphaModFix/>
            </a:blip>
            <a:srcRect l="10338" t="7821" r="56810" b="61006"/>
            <a:stretch/>
          </p:blipFill>
          <p:spPr>
            <a:xfrm>
              <a:off x="6654399" y="3124375"/>
              <a:ext cx="2489601" cy="2019126"/>
            </a:xfrm>
            <a:prstGeom prst="rect">
              <a:avLst/>
            </a:prstGeom>
            <a:noFill/>
            <a:ln>
              <a:noFill/>
            </a:ln>
          </p:spPr>
        </p:pic>
        <p:pic>
          <p:nvPicPr>
            <p:cNvPr id="234" name="Google Shape;234;p31"/>
            <p:cNvPicPr preferRelativeResize="0"/>
            <p:nvPr/>
          </p:nvPicPr>
          <p:blipFill rotWithShape="1">
            <a:blip r:embed="rId2">
              <a:alphaModFix/>
            </a:blip>
            <a:srcRect l="53258" t="56993" r="13889" b="3492"/>
            <a:stretch/>
          </p:blipFill>
          <p:spPr>
            <a:xfrm>
              <a:off x="0" y="0"/>
              <a:ext cx="2489601" cy="2559376"/>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grpSp>
        <p:nvGrpSpPr>
          <p:cNvPr id="31" name="Google Shape;31;p5"/>
          <p:cNvGrpSpPr/>
          <p:nvPr userDrawn="1"/>
        </p:nvGrpSpPr>
        <p:grpSpPr>
          <a:xfrm>
            <a:off x="-1" y="-2"/>
            <a:ext cx="9144001" cy="5143500"/>
            <a:chOff x="-1" y="-2"/>
            <a:chExt cx="9144001" cy="5143500"/>
          </a:xfrm>
        </p:grpSpPr>
        <p:pic>
          <p:nvPicPr>
            <p:cNvPr id="32" name="Google Shape;32;p5"/>
            <p:cNvPicPr preferRelativeResize="0"/>
            <p:nvPr/>
          </p:nvPicPr>
          <p:blipFill rotWithShape="1">
            <a:blip r:embed="rId2">
              <a:alphaModFix/>
            </a:blip>
            <a:srcRect l="3061" t="8885" r="64086" b="11704"/>
            <a:stretch/>
          </p:blipFill>
          <p:spPr>
            <a:xfrm flipH="1">
              <a:off x="-1" y="-2"/>
              <a:ext cx="2489601" cy="5143500"/>
            </a:xfrm>
            <a:prstGeom prst="rect">
              <a:avLst/>
            </a:prstGeom>
            <a:noFill/>
            <a:ln>
              <a:noFill/>
            </a:ln>
          </p:spPr>
        </p:pic>
        <p:pic>
          <p:nvPicPr>
            <p:cNvPr id="33" name="Google Shape;33;p5"/>
            <p:cNvPicPr preferRelativeResize="0"/>
            <p:nvPr/>
          </p:nvPicPr>
          <p:blipFill rotWithShape="1">
            <a:blip r:embed="rId2">
              <a:alphaModFix/>
            </a:blip>
            <a:srcRect l="57660" t="8369" r="9487" b="12221"/>
            <a:stretch/>
          </p:blipFill>
          <p:spPr>
            <a:xfrm flipH="1">
              <a:off x="6654399" y="-2"/>
              <a:ext cx="2489601" cy="5143500"/>
            </a:xfrm>
            <a:prstGeom prst="rect">
              <a:avLst/>
            </a:prstGeom>
            <a:noFill/>
            <a:ln>
              <a:noFill/>
            </a:ln>
          </p:spPr>
        </p:pic>
      </p:grpSp>
      <p:sp>
        <p:nvSpPr>
          <p:cNvPr id="34" name="Google Shape;3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 name="Google Shape;35;p5"/>
          <p:cNvSpPr txBox="1">
            <a:spLocks noGrp="1"/>
          </p:cNvSpPr>
          <p:nvPr>
            <p:ph type="subTitle" idx="1"/>
          </p:nvPr>
        </p:nvSpPr>
        <p:spPr>
          <a:xfrm>
            <a:off x="5055284" y="36952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6" name="Google Shape;36;p5"/>
          <p:cNvSpPr txBox="1">
            <a:spLocks noGrp="1"/>
          </p:cNvSpPr>
          <p:nvPr>
            <p:ph type="subTitle" idx="2"/>
          </p:nvPr>
        </p:nvSpPr>
        <p:spPr>
          <a:xfrm>
            <a:off x="1583300" y="36952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7" name="Google Shape;37;p5"/>
          <p:cNvSpPr txBox="1">
            <a:spLocks noGrp="1"/>
          </p:cNvSpPr>
          <p:nvPr>
            <p:ph type="subTitle" idx="3"/>
          </p:nvPr>
        </p:nvSpPr>
        <p:spPr>
          <a:xfrm>
            <a:off x="50552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38" name="Google Shape;38;p5"/>
          <p:cNvSpPr txBox="1">
            <a:spLocks noGrp="1"/>
          </p:cNvSpPr>
          <p:nvPr>
            <p:ph type="subTitle" idx="4"/>
          </p:nvPr>
        </p:nvSpPr>
        <p:spPr>
          <a:xfrm>
            <a:off x="15830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1" name="Google Shape;4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42" name="Google Shape;42;p6"/>
          <p:cNvPicPr preferRelativeResize="0"/>
          <p:nvPr/>
        </p:nvPicPr>
        <p:blipFill rotWithShape="1">
          <a:blip r:embed="rId2">
            <a:alphaModFix/>
          </a:blip>
          <a:srcRect l="13603" t="60213" r="53544" b="11706"/>
          <a:stretch/>
        </p:blipFill>
        <p:spPr>
          <a:xfrm flipH="1">
            <a:off x="-1" y="0"/>
            <a:ext cx="2489601" cy="18188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3"/>
        <p:cNvGrpSpPr/>
        <p:nvPr/>
      </p:nvGrpSpPr>
      <p:grpSpPr>
        <a:xfrm>
          <a:off x="0" y="0"/>
          <a:ext cx="0" cy="0"/>
          <a:chOff x="0" y="0"/>
          <a:chExt cx="0" cy="0"/>
        </a:xfrm>
      </p:grpSpPr>
      <p:grpSp>
        <p:nvGrpSpPr>
          <p:cNvPr id="45" name="Google Shape;45;p7"/>
          <p:cNvGrpSpPr/>
          <p:nvPr/>
        </p:nvGrpSpPr>
        <p:grpSpPr>
          <a:xfrm>
            <a:off x="-1" y="-3925340"/>
            <a:ext cx="9252406" cy="9068841"/>
            <a:chOff x="-1" y="-3925340"/>
            <a:chExt cx="9252406" cy="9068841"/>
          </a:xfrm>
        </p:grpSpPr>
        <p:pic>
          <p:nvPicPr>
            <p:cNvPr id="46" name="Google Shape;46;p7"/>
            <p:cNvPicPr preferRelativeResize="0"/>
            <p:nvPr/>
          </p:nvPicPr>
          <p:blipFill rotWithShape="1">
            <a:blip r:embed="rId2">
              <a:alphaModFix/>
            </a:blip>
            <a:srcRect l="10338" t="7821" r="56810" b="61006"/>
            <a:stretch/>
          </p:blipFill>
          <p:spPr>
            <a:xfrm flipH="1">
              <a:off x="-1" y="3124375"/>
              <a:ext cx="2489601" cy="2019126"/>
            </a:xfrm>
            <a:prstGeom prst="rect">
              <a:avLst/>
            </a:prstGeom>
            <a:noFill/>
            <a:ln>
              <a:noFill/>
            </a:ln>
          </p:spPr>
        </p:pic>
        <p:pic>
          <p:nvPicPr>
            <p:cNvPr id="47" name="Google Shape;47;p7"/>
            <p:cNvPicPr preferRelativeResize="0"/>
            <p:nvPr/>
          </p:nvPicPr>
          <p:blipFill>
            <a:blip r:embed="rId2">
              <a:alphaModFix/>
            </a:blip>
            <a:stretch>
              <a:fillRect/>
            </a:stretch>
          </p:blipFill>
          <p:spPr>
            <a:xfrm>
              <a:off x="1673929" y="-3925340"/>
              <a:ext cx="7578476" cy="6477326"/>
            </a:xfrm>
            <a:prstGeom prst="rect">
              <a:avLst/>
            </a:prstGeom>
            <a:noFill/>
            <a:ln>
              <a:noFill/>
            </a:ln>
          </p:spPr>
        </p:pic>
      </p:grpSp>
      <p:sp>
        <p:nvSpPr>
          <p:cNvPr id="48" name="Google Shape;48;p7"/>
          <p:cNvSpPr txBox="1">
            <a:spLocks noGrp="1"/>
          </p:cNvSpPr>
          <p:nvPr>
            <p:ph type="title"/>
          </p:nvPr>
        </p:nvSpPr>
        <p:spPr>
          <a:xfrm>
            <a:off x="719856" y="1081513"/>
            <a:ext cx="3412800" cy="1071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 name="Google Shape;49;p7"/>
          <p:cNvSpPr txBox="1">
            <a:spLocks noGrp="1"/>
          </p:cNvSpPr>
          <p:nvPr>
            <p:ph type="subTitle" idx="1"/>
          </p:nvPr>
        </p:nvSpPr>
        <p:spPr>
          <a:xfrm>
            <a:off x="713225" y="2153088"/>
            <a:ext cx="3412800" cy="1908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600"/>
              <a:buFont typeface="Open Sans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50" name="Google Shape;50;p7"/>
          <p:cNvSpPr>
            <a:spLocks noGrp="1"/>
          </p:cNvSpPr>
          <p:nvPr>
            <p:ph type="pic" idx="2"/>
          </p:nvPr>
        </p:nvSpPr>
        <p:spPr>
          <a:xfrm>
            <a:off x="533777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txBody>
          <a:bodyPr/>
          <a:lstStyle/>
          <a:p>
            <a:endParaRPr lang="en-A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1"/>
        <p:cNvGrpSpPr/>
        <p:nvPr/>
      </p:nvGrpSpPr>
      <p:grpSpPr>
        <a:xfrm>
          <a:off x="0" y="0"/>
          <a:ext cx="0" cy="0"/>
          <a:chOff x="0" y="0"/>
          <a:chExt cx="0" cy="0"/>
        </a:xfrm>
      </p:grpSpPr>
      <p:sp>
        <p:nvSpPr>
          <p:cNvPr id="53" name="Google Shape;53;p8"/>
          <p:cNvSpPr txBox="1">
            <a:spLocks noGrp="1"/>
          </p:cNvSpPr>
          <p:nvPr>
            <p:ph type="title"/>
          </p:nvPr>
        </p:nvSpPr>
        <p:spPr>
          <a:xfrm>
            <a:off x="1768550" y="1606800"/>
            <a:ext cx="5607000" cy="19299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54" name="Google Shape;54;p8"/>
          <p:cNvGrpSpPr/>
          <p:nvPr/>
        </p:nvGrpSpPr>
        <p:grpSpPr>
          <a:xfrm>
            <a:off x="-3231776" y="-3475165"/>
            <a:ext cx="15665643" cy="12448166"/>
            <a:chOff x="-3231776" y="-3475165"/>
            <a:chExt cx="15665643" cy="12448166"/>
          </a:xfrm>
        </p:grpSpPr>
        <p:pic>
          <p:nvPicPr>
            <p:cNvPr id="55" name="Google Shape;55;p8"/>
            <p:cNvPicPr preferRelativeResize="0"/>
            <p:nvPr/>
          </p:nvPicPr>
          <p:blipFill>
            <a:blip r:embed="rId2">
              <a:alphaModFix/>
            </a:blip>
            <a:stretch>
              <a:fillRect/>
            </a:stretch>
          </p:blipFill>
          <p:spPr>
            <a:xfrm>
              <a:off x="4855391" y="-3475165"/>
              <a:ext cx="7578476" cy="6477326"/>
            </a:xfrm>
            <a:prstGeom prst="rect">
              <a:avLst/>
            </a:prstGeom>
            <a:noFill/>
            <a:ln>
              <a:noFill/>
            </a:ln>
          </p:spPr>
        </p:pic>
        <p:pic>
          <p:nvPicPr>
            <p:cNvPr id="56" name="Google Shape;56;p8"/>
            <p:cNvPicPr preferRelativeResize="0"/>
            <p:nvPr/>
          </p:nvPicPr>
          <p:blipFill>
            <a:blip r:embed="rId2">
              <a:alphaModFix/>
            </a:blip>
            <a:stretch>
              <a:fillRect/>
            </a:stretch>
          </p:blipFill>
          <p:spPr>
            <a:xfrm>
              <a:off x="-3231776" y="2495675"/>
              <a:ext cx="7578476" cy="6477326"/>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7"/>
        <p:cNvGrpSpPr/>
        <p:nvPr/>
      </p:nvGrpSpPr>
      <p:grpSpPr>
        <a:xfrm>
          <a:off x="0" y="0"/>
          <a:ext cx="0" cy="0"/>
          <a:chOff x="0" y="0"/>
          <a:chExt cx="0" cy="0"/>
        </a:xfrm>
      </p:grpSpPr>
      <p:sp>
        <p:nvSpPr>
          <p:cNvPr id="59" name="Google Shape;59;p9"/>
          <p:cNvSpPr txBox="1">
            <a:spLocks noGrp="1"/>
          </p:cNvSpPr>
          <p:nvPr>
            <p:ph type="title"/>
          </p:nvPr>
        </p:nvSpPr>
        <p:spPr>
          <a:xfrm>
            <a:off x="2135550" y="1323040"/>
            <a:ext cx="4872900" cy="1187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6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0" name="Google Shape;60;p9"/>
          <p:cNvSpPr txBox="1">
            <a:spLocks noGrp="1"/>
          </p:cNvSpPr>
          <p:nvPr>
            <p:ph type="subTitle" idx="1"/>
          </p:nvPr>
        </p:nvSpPr>
        <p:spPr>
          <a:xfrm>
            <a:off x="2135550" y="289459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61" name="Google Shape;61;p9"/>
          <p:cNvGrpSpPr/>
          <p:nvPr/>
        </p:nvGrpSpPr>
        <p:grpSpPr>
          <a:xfrm>
            <a:off x="-3321826" y="-3902865"/>
            <a:ext cx="15991631" cy="13366291"/>
            <a:chOff x="-3321826" y="-3902865"/>
            <a:chExt cx="15991631" cy="13366291"/>
          </a:xfrm>
        </p:grpSpPr>
        <p:pic>
          <p:nvPicPr>
            <p:cNvPr id="62" name="Google Shape;62;p9"/>
            <p:cNvPicPr preferRelativeResize="0"/>
            <p:nvPr/>
          </p:nvPicPr>
          <p:blipFill>
            <a:blip r:embed="rId2">
              <a:alphaModFix/>
            </a:blip>
            <a:stretch>
              <a:fillRect/>
            </a:stretch>
          </p:blipFill>
          <p:spPr>
            <a:xfrm>
              <a:off x="5091329" y="-3902865"/>
              <a:ext cx="7578476" cy="6477326"/>
            </a:xfrm>
            <a:prstGeom prst="rect">
              <a:avLst/>
            </a:prstGeom>
            <a:noFill/>
            <a:ln>
              <a:noFill/>
            </a:ln>
          </p:spPr>
        </p:pic>
        <p:pic>
          <p:nvPicPr>
            <p:cNvPr id="63" name="Google Shape;63;p9"/>
            <p:cNvPicPr preferRelativeResize="0"/>
            <p:nvPr/>
          </p:nvPicPr>
          <p:blipFill>
            <a:blip r:embed="rId2">
              <a:alphaModFix/>
            </a:blip>
            <a:stretch>
              <a:fillRect/>
            </a:stretch>
          </p:blipFill>
          <p:spPr>
            <a:xfrm>
              <a:off x="-3321826" y="2986100"/>
              <a:ext cx="7578476" cy="6477326"/>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4"/>
        <p:cNvGrpSpPr/>
        <p:nvPr/>
      </p:nvGrpSpPr>
      <p:grpSpPr>
        <a:xfrm>
          <a:off x="0" y="0"/>
          <a:ext cx="0" cy="0"/>
          <a:chOff x="0" y="0"/>
          <a:chExt cx="0" cy="0"/>
        </a:xfrm>
      </p:grpSpPr>
      <p:sp>
        <p:nvSpPr>
          <p:cNvPr id="65" name="Google Shape;65;p10"/>
          <p:cNvSpPr>
            <a:spLocks noGrp="1"/>
          </p:cNvSpPr>
          <p:nvPr>
            <p:ph type="pic" idx="2"/>
          </p:nvPr>
        </p:nvSpPr>
        <p:spPr>
          <a:xfrm>
            <a:off x="0" y="0"/>
            <a:ext cx="9144000" cy="5143500"/>
          </a:xfrm>
          <a:prstGeom prst="rect">
            <a:avLst/>
          </a:prstGeom>
          <a:noFill/>
          <a:ln>
            <a:noFill/>
          </a:ln>
        </p:spPr>
      </p:sp>
      <p:sp>
        <p:nvSpPr>
          <p:cNvPr id="66" name="Google Shape;66;p10"/>
          <p:cNvSpPr txBox="1">
            <a:spLocks noGrp="1"/>
          </p:cNvSpPr>
          <p:nvPr>
            <p:ph type="title"/>
          </p:nvPr>
        </p:nvSpPr>
        <p:spPr>
          <a:xfrm>
            <a:off x="720000" y="3904400"/>
            <a:ext cx="7704000" cy="6996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Figtree"/>
              <a:buNone/>
              <a:defRPr sz="3000" b="1">
                <a:solidFill>
                  <a:schemeClr val="dk1"/>
                </a:solidFill>
                <a:latin typeface="Figtree"/>
                <a:ea typeface="Figtree"/>
                <a:cs typeface="Figtree"/>
                <a:sym typeface="Figtree"/>
              </a:defRPr>
            </a:lvl1pPr>
            <a:lvl2pPr lvl="1"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2pPr>
            <a:lvl3pPr lvl="2"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3pPr>
            <a:lvl4pPr lvl="3"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4pPr>
            <a:lvl5pPr lvl="4"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5pPr>
            <a:lvl6pPr lvl="5"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6pPr>
            <a:lvl7pPr lvl="6"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7pPr>
            <a:lvl8pPr lvl="7"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8pPr>
            <a:lvl9pPr lvl="8"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1pPr>
            <a:lvl2pPr marL="914400" lvl="1"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2pPr>
            <a:lvl3pPr marL="1371600" lvl="2"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3pPr>
            <a:lvl4pPr marL="1828800" lvl="3"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4pPr>
            <a:lvl5pPr marL="2286000" lvl="4"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5pPr>
            <a:lvl6pPr marL="2743200" lvl="5"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6pPr>
            <a:lvl7pPr marL="3200400" lvl="6"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7pPr>
            <a:lvl8pPr marL="3657600" lvl="7"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8pPr>
            <a:lvl9pPr marL="4114800" lvl="8"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8.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7.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29.png"/><Relationship Id="rId4" Type="http://schemas.openxmlformats.org/officeDocument/2006/relationships/image" Target="../media/image24.png"/><Relationship Id="rId9"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3.xml"/><Relationship Id="rId1" Type="http://schemas.openxmlformats.org/officeDocument/2006/relationships/slideLayout" Target="../slideLayouts/slideLayout26.xml"/><Relationship Id="rId5" Type="http://schemas.openxmlformats.org/officeDocument/2006/relationships/image" Target="../media/image35.png"/><Relationship Id="rId4" Type="http://schemas.openxmlformats.org/officeDocument/2006/relationships/hyperlink" Target="https://docs.google.com/spreadsheets/d/16k3mkIm9is1UovOX4NguH5_CQ1rgEBd5UU4soicLNhY/copy#gid=0"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docs.google.com/spreadsheets/d/16k3mkIm9is1UovOX4NguH5_CQ1rgEBd5UU4soicLNhY/copy#gid=602421553" TargetMode="External"/><Relationship Id="rId2" Type="http://schemas.openxmlformats.org/officeDocument/2006/relationships/notesSlide" Target="../notesSlides/notesSlide34.xml"/><Relationship Id="rId1" Type="http://schemas.openxmlformats.org/officeDocument/2006/relationships/slideLayout" Target="../slideLayouts/slideLayout26.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38.jp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9.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8" Type="http://schemas.openxmlformats.org/officeDocument/2006/relationships/hyperlink" Target="http://bit.ly/33VAFh3" TargetMode="External"/><Relationship Id="rId13" Type="http://schemas.openxmlformats.org/officeDocument/2006/relationships/hyperlink" Target="https://www.videvo.net/?utm_source=slidesgo_template&amp;utm_medium=referral-link&amp;utm_campaign=sg_resources&amp;utm_content=videvo" TargetMode="External"/><Relationship Id="rId3" Type="http://schemas.openxmlformats.org/officeDocument/2006/relationships/slide" Target="slide42.xml"/><Relationship Id="rId7" Type="http://schemas.openxmlformats.org/officeDocument/2006/relationships/hyperlink" Target="http://bit.ly/30B07Gq" TargetMode="External"/><Relationship Id="rId12" Type="http://schemas.openxmlformats.org/officeDocument/2006/relationships/hyperlink" Target="https://wepik.com/?utm_source=slidesgo_template&amp;utm_medium=referral-link&amp;utm_campaign=promo-slide&amp;utm_term=slidesgo&amp;utm_content=wepik"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hyperlink" Target="https://bit.ly/3A1uf1Q" TargetMode="External"/><Relationship Id="rId11" Type="http://schemas.openxmlformats.org/officeDocument/2006/relationships/hyperlink" Target="https://storyset.com/?utm_source=slidesgo_template&amp;utm_medium=referral-link&amp;utm_campaign=promo-slide&amp;utm_term=slidesgo&amp;utm_content=storyset" TargetMode="External"/><Relationship Id="rId5"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hyperlink" Target="https://www.flaticon.com/?utm_source=slidesgo_template&amp;utm_medium=referral-link&amp;utm_campaign=promo-slide&amp;utm_term=slidesgo&amp;utm_content=flaticon" TargetMode="External"/><Relationship Id="rId4" Type="http://schemas.openxmlformats.org/officeDocument/2006/relationships/slide" Target="slide17.xml"/><Relationship Id="rId9" Type="http://schemas.openxmlformats.org/officeDocument/2006/relationships/hyperlink" Target="https://www.freepik.com/?utm_source=slidesgo_template&amp;utm_medium=referral-link&amp;utm_campaign=promo-slide&amp;utm_term=slidesgo&amp;utm_content=freepik"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virtualbox.org/" TargetMode="External"/><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5"/>
          <p:cNvSpPr txBox="1">
            <a:spLocks noGrp="1"/>
          </p:cNvSpPr>
          <p:nvPr>
            <p:ph type="ctrTitle"/>
          </p:nvPr>
        </p:nvSpPr>
        <p:spPr>
          <a:xfrm>
            <a:off x="686570" y="1229143"/>
            <a:ext cx="4646400" cy="16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flip="none" rotWithShape="1">
                  <a:gsLst>
                    <a:gs pos="0">
                      <a:srgbClr val="CD9CD0"/>
                    </a:gs>
                    <a:gs pos="100000">
                      <a:srgbClr val="9CCAED"/>
                    </a:gs>
                  </a:gsLst>
                  <a:lin ang="0" scaled="1"/>
                  <a:tileRect/>
                </a:gradFill>
              </a:rPr>
              <a:t>Django </a:t>
            </a:r>
            <a:br>
              <a:rPr lang="en" dirty="0">
                <a:gradFill flip="none" rotWithShape="1">
                  <a:gsLst>
                    <a:gs pos="0">
                      <a:srgbClr val="CD9CD0"/>
                    </a:gs>
                    <a:gs pos="100000">
                      <a:srgbClr val="9CCAED"/>
                    </a:gs>
                  </a:gsLst>
                  <a:lin ang="0" scaled="1"/>
                  <a:tileRect/>
                </a:gradFill>
              </a:rPr>
            </a:br>
            <a:r>
              <a:rPr lang="en" dirty="0">
                <a:gradFill flip="none" rotWithShape="1">
                  <a:gsLst>
                    <a:gs pos="0">
                      <a:srgbClr val="CD9CD0"/>
                    </a:gs>
                    <a:gs pos="100000">
                      <a:srgbClr val="9CCAED"/>
                    </a:gs>
                  </a:gsLst>
                  <a:lin ang="0" scaled="1"/>
                  <a:tileRect/>
                </a:gradFill>
              </a:rPr>
              <a:t>Learner Lab</a:t>
            </a:r>
            <a:endParaRPr dirty="0">
              <a:gradFill flip="none" rotWithShape="1">
                <a:gsLst>
                  <a:gs pos="0">
                    <a:srgbClr val="CD9CD0"/>
                  </a:gs>
                  <a:gs pos="100000">
                    <a:srgbClr val="9CCAED"/>
                  </a:gs>
                </a:gsLst>
                <a:lin ang="0" scaled="1"/>
                <a:tileRect/>
              </a:gradFill>
            </a:endParaRPr>
          </a:p>
        </p:txBody>
      </p:sp>
      <p:sp>
        <p:nvSpPr>
          <p:cNvPr id="246" name="Google Shape;246;p35"/>
          <p:cNvSpPr txBox="1">
            <a:spLocks noGrp="1"/>
          </p:cNvSpPr>
          <p:nvPr>
            <p:ph type="subTitle" idx="1"/>
          </p:nvPr>
        </p:nvSpPr>
        <p:spPr>
          <a:xfrm>
            <a:off x="686570" y="3481562"/>
            <a:ext cx="4646400" cy="6656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Getting started with remote access, </a:t>
            </a:r>
          </a:p>
          <a:p>
            <a:pPr marL="0" lvl="0" indent="0" algn="l" rtl="0">
              <a:spcBef>
                <a:spcPts val="0"/>
              </a:spcBef>
              <a:spcAft>
                <a:spcPts val="0"/>
              </a:spcAft>
              <a:buNone/>
            </a:pPr>
            <a:r>
              <a:rPr lang="en" dirty="0"/>
              <a:t>backend data modeling, and API endpoints</a:t>
            </a:r>
          </a:p>
        </p:txBody>
      </p:sp>
      <p:cxnSp>
        <p:nvCxnSpPr>
          <p:cNvPr id="248" name="Google Shape;248;p35"/>
          <p:cNvCxnSpPr>
            <a:cxnSpLocks/>
          </p:cNvCxnSpPr>
          <p:nvPr/>
        </p:nvCxnSpPr>
        <p:spPr>
          <a:xfrm>
            <a:off x="740920" y="2914478"/>
            <a:ext cx="3319880" cy="0"/>
          </a:xfrm>
          <a:prstGeom prst="straightConnector1">
            <a:avLst/>
          </a:prstGeom>
          <a:noFill/>
          <a:ln w="19050" cap="flat" cmpd="sng">
            <a:solidFill>
              <a:schemeClr val="lt2"/>
            </a:solidFill>
            <a:prstDash val="solid"/>
            <a:round/>
            <a:headEnd type="none" w="med" len="med"/>
            <a:tailEnd type="none" w="med" len="med"/>
          </a:ln>
        </p:spPr>
      </p:cxnSp>
      <p:pic>
        <p:nvPicPr>
          <p:cNvPr id="7" name="Picture 6" descr="A cartoon character with arms up&#10;&#10;Description automatically generated">
            <a:extLst>
              <a:ext uri="{FF2B5EF4-FFF2-40B4-BE49-F238E27FC236}">
                <a16:creationId xmlns:a16="http://schemas.microsoft.com/office/drawing/2014/main" id="{98C76DDD-E362-1BF5-0F3B-20765ECF4884}"/>
              </a:ext>
            </a:extLst>
          </p:cNvPr>
          <p:cNvPicPr>
            <a:picLocks noChangeAspect="1"/>
          </p:cNvPicPr>
          <p:nvPr/>
        </p:nvPicPr>
        <p:blipFill>
          <a:blip r:embed="rId3"/>
          <a:stretch>
            <a:fillRect/>
          </a:stretch>
        </p:blipFill>
        <p:spPr>
          <a:xfrm>
            <a:off x="4938385" y="634313"/>
            <a:ext cx="3874874" cy="3874874"/>
          </a:xfrm>
          <a:prstGeom prst="rect">
            <a:avLst/>
          </a:prstGeom>
          <a:effectLst>
            <a:softEdge rad="76200"/>
          </a:effectLst>
        </p:spPr>
      </p:pic>
      <p:sp>
        <p:nvSpPr>
          <p:cNvPr id="2" name="Google Shape;317;p42">
            <a:extLst>
              <a:ext uri="{FF2B5EF4-FFF2-40B4-BE49-F238E27FC236}">
                <a16:creationId xmlns:a16="http://schemas.microsoft.com/office/drawing/2014/main" id="{9483C553-D821-C31E-AC21-DFF8D083EB7C}"/>
              </a:ext>
            </a:extLst>
          </p:cNvPr>
          <p:cNvSpPr txBox="1">
            <a:spLocks/>
          </p:cNvSpPr>
          <p:nvPr/>
        </p:nvSpPr>
        <p:spPr>
          <a:xfrm>
            <a:off x="686570" y="2967453"/>
            <a:ext cx="3265200" cy="558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AU" sz="2200" b="1" dirty="0">
                <a:gradFill>
                  <a:gsLst>
                    <a:gs pos="0">
                      <a:schemeClr val="tx2">
                        <a:lumMod val="20000"/>
                        <a:lumOff val="80000"/>
                      </a:schemeClr>
                    </a:gs>
                    <a:gs pos="100000">
                      <a:srgbClr val="9CCAED"/>
                    </a:gs>
                  </a:gsLst>
                  <a:lin ang="0" scaled="1"/>
                </a:gradFill>
                <a:latin typeface="Figtree" panose="020B0604020202020204" charset="0"/>
              </a:rPr>
              <a:t>Part 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grpSp>
        <p:nvGrpSpPr>
          <p:cNvPr id="499" name="Google Shape;499;p53"/>
          <p:cNvGrpSpPr/>
          <p:nvPr/>
        </p:nvGrpSpPr>
        <p:grpSpPr>
          <a:xfrm>
            <a:off x="3935271" y="864046"/>
            <a:ext cx="4648863" cy="3562084"/>
            <a:chOff x="331763" y="414153"/>
            <a:chExt cx="6903246" cy="5289453"/>
          </a:xfrm>
          <a:solidFill>
            <a:srgbClr val="2F2F2F"/>
          </a:solidFill>
        </p:grpSpPr>
        <p:sp>
          <p:nvSpPr>
            <p:cNvPr id="500" name="Google Shape;500;p53"/>
            <p:cNvSpPr/>
            <p:nvPr/>
          </p:nvSpPr>
          <p:spPr>
            <a:xfrm>
              <a:off x="2953125" y="4768032"/>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3"/>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3"/>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3"/>
            <p:cNvSpPr/>
            <p:nvPr/>
          </p:nvSpPr>
          <p:spPr>
            <a:xfrm>
              <a:off x="2772650" y="5476732"/>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04" name="Google Shape;504;p53"/>
          <p:cNvPicPr preferRelativeResize="0"/>
          <p:nvPr/>
        </p:nvPicPr>
        <p:blipFill>
          <a:blip r:embed="rId3"/>
          <a:srcRect t="1926" b="1926"/>
          <a:stretch/>
        </p:blipFill>
        <p:spPr>
          <a:xfrm>
            <a:off x="4059282" y="989419"/>
            <a:ext cx="4399865" cy="2683594"/>
          </a:xfrm>
          <a:prstGeom prst="rect">
            <a:avLst/>
          </a:prstGeom>
          <a:solidFill>
            <a:srgbClr val="2F2F2F"/>
          </a:solidFill>
          <a:ln w="9525" cap="flat" cmpd="sng">
            <a:solidFill>
              <a:schemeClr val="accent3">
                <a:lumMod val="50000"/>
                <a:alpha val="50000"/>
              </a:schemeClr>
            </a:solidFill>
            <a:prstDash val="solid"/>
            <a:round/>
            <a:headEnd type="none" w="sm" len="sm"/>
            <a:tailEnd type="none" w="sm" len="sm"/>
          </a:ln>
        </p:spPr>
      </p:pic>
      <p:sp>
        <p:nvSpPr>
          <p:cNvPr id="505" name="Google Shape;505;p53"/>
          <p:cNvSpPr txBox="1">
            <a:spLocks noGrp="1"/>
          </p:cNvSpPr>
          <p:nvPr>
            <p:ph type="title"/>
          </p:nvPr>
        </p:nvSpPr>
        <p:spPr>
          <a:xfrm>
            <a:off x="458929" y="323697"/>
            <a:ext cx="3351355" cy="106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Use VS Code to Access Labs</a:t>
            </a:r>
            <a:endParaRPr dirty="0">
              <a:gradFill>
                <a:gsLst>
                  <a:gs pos="0">
                    <a:srgbClr val="CD9CD0"/>
                  </a:gs>
                  <a:gs pos="100000">
                    <a:srgbClr val="9CCAED"/>
                  </a:gs>
                </a:gsLst>
                <a:lin ang="0" scaled="1"/>
              </a:gradFill>
            </a:endParaRPr>
          </a:p>
        </p:txBody>
      </p:sp>
      <p:sp>
        <p:nvSpPr>
          <p:cNvPr id="11" name="Google Shape;693;p34">
            <a:extLst>
              <a:ext uri="{FF2B5EF4-FFF2-40B4-BE49-F238E27FC236}">
                <a16:creationId xmlns:a16="http://schemas.microsoft.com/office/drawing/2014/main" id="{252C91C7-F458-BD10-A152-0BFF2F459CF7}"/>
              </a:ext>
            </a:extLst>
          </p:cNvPr>
          <p:cNvSpPr txBox="1">
            <a:spLocks/>
          </p:cNvSpPr>
          <p:nvPr/>
        </p:nvSpPr>
        <p:spPr>
          <a:xfrm>
            <a:off x="3873266" y="170665"/>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Explorer</a:t>
            </a:r>
          </a:p>
        </p:txBody>
      </p:sp>
      <p:cxnSp>
        <p:nvCxnSpPr>
          <p:cNvPr id="12" name="Google Shape;695;p34">
            <a:extLst>
              <a:ext uri="{FF2B5EF4-FFF2-40B4-BE49-F238E27FC236}">
                <a16:creationId xmlns:a16="http://schemas.microsoft.com/office/drawing/2014/main" id="{91F0B126-6B06-F110-A7FC-C94056422B51}"/>
              </a:ext>
            </a:extLst>
          </p:cNvPr>
          <p:cNvCxnSpPr>
            <a:cxnSpLocks/>
          </p:cNvCxnSpPr>
          <p:nvPr/>
        </p:nvCxnSpPr>
        <p:spPr>
          <a:xfrm rot="5400000">
            <a:off x="4117118" y="752304"/>
            <a:ext cx="722500" cy="187265"/>
          </a:xfrm>
          <a:prstGeom prst="bentConnector3">
            <a:avLst>
              <a:gd name="adj1" fmla="val 50000"/>
            </a:avLst>
          </a:prstGeom>
          <a:noFill/>
          <a:ln w="28575" cap="flat" cmpd="sng">
            <a:solidFill>
              <a:schemeClr val="tx2"/>
            </a:solidFill>
            <a:prstDash val="solid"/>
            <a:round/>
            <a:headEnd type="none" w="med" len="med"/>
            <a:tailEnd type="none" w="med" len="med"/>
          </a:ln>
        </p:spPr>
      </p:cxnSp>
      <p:cxnSp>
        <p:nvCxnSpPr>
          <p:cNvPr id="15" name="Google Shape;695;p34">
            <a:extLst>
              <a:ext uri="{FF2B5EF4-FFF2-40B4-BE49-F238E27FC236}">
                <a16:creationId xmlns:a16="http://schemas.microsoft.com/office/drawing/2014/main" id="{E6E589E5-35A9-99BF-274F-1A6CE5DDD91E}"/>
              </a:ext>
            </a:extLst>
          </p:cNvPr>
          <p:cNvCxnSpPr>
            <a:cxnSpLocks/>
          </p:cNvCxnSpPr>
          <p:nvPr/>
        </p:nvCxnSpPr>
        <p:spPr>
          <a:xfrm rot="5400000" flipH="1" flipV="1">
            <a:off x="2923802" y="2702252"/>
            <a:ext cx="2070919" cy="488424"/>
          </a:xfrm>
          <a:prstGeom prst="bentConnector3">
            <a:avLst>
              <a:gd name="adj1" fmla="val 50000"/>
            </a:avLst>
          </a:prstGeom>
          <a:noFill/>
          <a:ln w="28575" cap="flat" cmpd="sng">
            <a:solidFill>
              <a:schemeClr val="tx2"/>
            </a:solidFill>
            <a:prstDash val="solid"/>
            <a:round/>
            <a:headEnd type="none" w="med" len="med"/>
            <a:tailEnd type="none" w="med" len="med"/>
          </a:ln>
        </p:spPr>
      </p:cxnSp>
      <p:sp>
        <p:nvSpPr>
          <p:cNvPr id="17" name="Google Shape;693;p34">
            <a:extLst>
              <a:ext uri="{FF2B5EF4-FFF2-40B4-BE49-F238E27FC236}">
                <a16:creationId xmlns:a16="http://schemas.microsoft.com/office/drawing/2014/main" id="{D0AF9B66-2F6D-41A1-6BDB-6446F5B2018E}"/>
              </a:ext>
            </a:extLst>
          </p:cNvPr>
          <p:cNvSpPr txBox="1">
            <a:spLocks/>
          </p:cNvSpPr>
          <p:nvPr/>
        </p:nvSpPr>
        <p:spPr>
          <a:xfrm>
            <a:off x="3087346" y="3936290"/>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Extensions</a:t>
            </a:r>
          </a:p>
        </p:txBody>
      </p:sp>
      <p:sp>
        <p:nvSpPr>
          <p:cNvPr id="18" name="Google Shape;693;p34">
            <a:extLst>
              <a:ext uri="{FF2B5EF4-FFF2-40B4-BE49-F238E27FC236}">
                <a16:creationId xmlns:a16="http://schemas.microsoft.com/office/drawing/2014/main" id="{55B25B5D-1080-7513-F3CF-DF9D63A36B3B}"/>
              </a:ext>
            </a:extLst>
          </p:cNvPr>
          <p:cNvSpPr txBox="1">
            <a:spLocks/>
          </p:cNvSpPr>
          <p:nvPr/>
        </p:nvSpPr>
        <p:spPr>
          <a:xfrm>
            <a:off x="7769722" y="4393432"/>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Terminal</a:t>
            </a:r>
          </a:p>
        </p:txBody>
      </p:sp>
      <p:cxnSp>
        <p:nvCxnSpPr>
          <p:cNvPr id="19" name="Google Shape;695;p34">
            <a:extLst>
              <a:ext uri="{FF2B5EF4-FFF2-40B4-BE49-F238E27FC236}">
                <a16:creationId xmlns:a16="http://schemas.microsoft.com/office/drawing/2014/main" id="{B5FC3092-A9F3-1B74-4E3E-B481CD30DCC7}"/>
              </a:ext>
            </a:extLst>
          </p:cNvPr>
          <p:cNvCxnSpPr>
            <a:cxnSpLocks/>
          </p:cNvCxnSpPr>
          <p:nvPr/>
        </p:nvCxnSpPr>
        <p:spPr>
          <a:xfrm rot="16200000" flipV="1">
            <a:off x="7668075" y="3635058"/>
            <a:ext cx="1084502" cy="497643"/>
          </a:xfrm>
          <a:prstGeom prst="bentConnector3">
            <a:avLst>
              <a:gd name="adj1" fmla="val 50000"/>
            </a:avLst>
          </a:prstGeom>
          <a:noFill/>
          <a:ln w="28575" cap="flat" cmpd="sng">
            <a:solidFill>
              <a:schemeClr val="tx2"/>
            </a:solidFill>
            <a:prstDash val="solid"/>
            <a:round/>
            <a:headEnd type="none" w="med" len="med"/>
            <a:tailEnd type="none" w="med" len="med"/>
          </a:ln>
        </p:spPr>
      </p:cxnSp>
      <p:sp>
        <p:nvSpPr>
          <p:cNvPr id="22" name="Google Shape;693;p34">
            <a:extLst>
              <a:ext uri="{FF2B5EF4-FFF2-40B4-BE49-F238E27FC236}">
                <a16:creationId xmlns:a16="http://schemas.microsoft.com/office/drawing/2014/main" id="{90C4C5DA-F504-5B92-2759-DCC0D58001D1}"/>
              </a:ext>
            </a:extLst>
          </p:cNvPr>
          <p:cNvSpPr txBox="1">
            <a:spLocks/>
          </p:cNvSpPr>
          <p:nvPr/>
        </p:nvSpPr>
        <p:spPr>
          <a:xfrm>
            <a:off x="5910183" y="285057"/>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Files/Code</a:t>
            </a:r>
          </a:p>
        </p:txBody>
      </p:sp>
      <p:cxnSp>
        <p:nvCxnSpPr>
          <p:cNvPr id="23" name="Google Shape;695;p34">
            <a:extLst>
              <a:ext uri="{FF2B5EF4-FFF2-40B4-BE49-F238E27FC236}">
                <a16:creationId xmlns:a16="http://schemas.microsoft.com/office/drawing/2014/main" id="{BEC32CD5-43D3-AF4B-B939-A04530586025}"/>
              </a:ext>
            </a:extLst>
          </p:cNvPr>
          <p:cNvCxnSpPr>
            <a:cxnSpLocks/>
          </p:cNvCxnSpPr>
          <p:nvPr/>
        </p:nvCxnSpPr>
        <p:spPr>
          <a:xfrm rot="5400000">
            <a:off x="6008091" y="721712"/>
            <a:ext cx="634024" cy="336924"/>
          </a:xfrm>
          <a:prstGeom prst="bentConnector3">
            <a:avLst>
              <a:gd name="adj1" fmla="val 50000"/>
            </a:avLst>
          </a:prstGeom>
          <a:noFill/>
          <a:ln w="28575" cap="flat" cmpd="sng">
            <a:solidFill>
              <a:schemeClr val="tx2"/>
            </a:solidFill>
            <a:prstDash val="solid"/>
            <a:round/>
            <a:headEnd type="none" w="med" len="med"/>
            <a:tailEnd type="none" w="med" len="med"/>
          </a:ln>
        </p:spPr>
      </p:cxnSp>
      <p:pic>
        <p:nvPicPr>
          <p:cNvPr id="28" name="Picture 27" descr="A blue ribbon with a cross&#10;&#10;Description automatically generated">
            <a:extLst>
              <a:ext uri="{FF2B5EF4-FFF2-40B4-BE49-F238E27FC236}">
                <a16:creationId xmlns:a16="http://schemas.microsoft.com/office/drawing/2014/main" id="{0298D91A-81C2-B1FC-4472-410F8EAF3E9C}"/>
              </a:ext>
            </a:extLst>
          </p:cNvPr>
          <p:cNvPicPr>
            <a:picLocks noChangeAspect="1"/>
          </p:cNvPicPr>
          <p:nvPr/>
        </p:nvPicPr>
        <p:blipFill>
          <a:blip r:embed="rId4"/>
          <a:stretch>
            <a:fillRect/>
          </a:stretch>
        </p:blipFill>
        <p:spPr>
          <a:xfrm>
            <a:off x="7910127" y="1125423"/>
            <a:ext cx="456062" cy="456062"/>
          </a:xfrm>
          <a:prstGeom prst="rect">
            <a:avLst/>
          </a:prstGeom>
        </p:spPr>
      </p:pic>
      <p:sp>
        <p:nvSpPr>
          <p:cNvPr id="2" name="Google Shape;308;p41">
            <a:extLst>
              <a:ext uri="{FF2B5EF4-FFF2-40B4-BE49-F238E27FC236}">
                <a16:creationId xmlns:a16="http://schemas.microsoft.com/office/drawing/2014/main" id="{4927B83D-77CE-EDFC-4555-2B761A26BDF6}"/>
              </a:ext>
            </a:extLst>
          </p:cNvPr>
          <p:cNvSpPr txBox="1">
            <a:spLocks/>
          </p:cNvSpPr>
          <p:nvPr/>
        </p:nvSpPr>
        <p:spPr>
          <a:xfrm>
            <a:off x="460466" y="1581485"/>
            <a:ext cx="3412800" cy="190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1pPr>
            <a:lvl2pPr marL="914400" marR="0" lvl="1"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2pPr>
            <a:lvl3pPr marL="1371600" marR="0" lvl="2"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3pPr>
            <a:lvl4pPr marL="1828800" marR="0" lvl="3"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4pPr>
            <a:lvl5pPr marL="2286000" marR="0" lvl="4"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5pPr>
            <a:lvl6pPr marL="2743200" marR="0" lvl="5"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6pPr>
            <a:lvl7pPr marL="3200400" marR="0" lvl="6"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7pPr>
            <a:lvl8pPr marL="3657600" marR="0" lvl="7"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8pPr>
            <a:lvl9pPr marL="4114800" marR="0" lvl="8"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9pPr>
          </a:lstStyle>
          <a:p>
            <a:pPr marL="0" lvl="0" indent="0" algn="l" rtl="0">
              <a:spcBef>
                <a:spcPts val="0"/>
              </a:spcBef>
              <a:spcAft>
                <a:spcPts val="0"/>
              </a:spcAft>
              <a:buNone/>
            </a:pPr>
            <a:r>
              <a:rPr lang="en" sz="1100" dirty="0"/>
              <a:t>Labs:</a:t>
            </a:r>
          </a:p>
          <a:p>
            <a:pPr indent="-317500">
              <a:spcBef>
                <a:spcPts val="1000"/>
              </a:spcBef>
              <a:buClr>
                <a:schemeClr val="tx2"/>
              </a:buClr>
              <a:buSzPts val="1400"/>
              <a:buFont typeface="DM Sans"/>
              <a:buChar char="●"/>
            </a:pPr>
            <a:r>
              <a:rPr lang="en-US" sz="1100" dirty="0" err="1"/>
              <a:t>sql_ex</a:t>
            </a:r>
            <a:endParaRPr lang="en-US" sz="1100" dirty="0"/>
          </a:p>
          <a:p>
            <a:pPr indent="-317500">
              <a:buClr>
                <a:schemeClr val="tx2"/>
              </a:buClr>
              <a:buSzPts val="1400"/>
              <a:buFont typeface="DM Sans"/>
              <a:buChar char="●"/>
            </a:pPr>
            <a:r>
              <a:rPr lang="en-US" sz="1100" dirty="0" err="1"/>
              <a:t>nosql_ex</a:t>
            </a:r>
            <a:endParaRPr lang="en-US" sz="1100" dirty="0"/>
          </a:p>
          <a:p>
            <a:pPr marL="0" indent="0">
              <a:spcBef>
                <a:spcPts val="1000"/>
              </a:spcBef>
            </a:pPr>
            <a:endParaRPr lang="en-US" sz="11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4148919" y="2357150"/>
            <a:ext cx="4281856"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AU" sz="4000" dirty="0">
                <a:gradFill>
                  <a:gsLst>
                    <a:gs pos="0">
                      <a:srgbClr val="CD9CD0"/>
                    </a:gs>
                    <a:gs pos="100000">
                      <a:srgbClr val="9CCAED"/>
                    </a:gs>
                  </a:gsLst>
                  <a:lin ang="0" scaled="1"/>
                </a:gradFill>
              </a:rPr>
              <a:t>Explore ORM Functionality</a:t>
            </a:r>
          </a:p>
        </p:txBody>
      </p:sp>
      <p:sp>
        <p:nvSpPr>
          <p:cNvPr id="293" name="Google Shape;293;p39"/>
          <p:cNvSpPr txBox="1">
            <a:spLocks noGrp="1"/>
          </p:cNvSpPr>
          <p:nvPr>
            <p:ph type="title" idx="2"/>
          </p:nvPr>
        </p:nvSpPr>
        <p:spPr>
          <a:xfrm>
            <a:off x="7295450" y="1161550"/>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cxnSp>
        <p:nvCxnSpPr>
          <p:cNvPr id="294" name="Google Shape;294;p39"/>
          <p:cNvCxnSpPr/>
          <p:nvPr/>
        </p:nvCxnSpPr>
        <p:spPr>
          <a:xfrm>
            <a:off x="7422350" y="2169585"/>
            <a:ext cx="881400" cy="0"/>
          </a:xfrm>
          <a:prstGeom prst="straightConnector1">
            <a:avLst/>
          </a:prstGeom>
          <a:noFill/>
          <a:ln w="19050" cap="flat" cmpd="sng">
            <a:solidFill>
              <a:schemeClr val="lt2"/>
            </a:solidFill>
            <a:prstDash val="solid"/>
            <a:round/>
            <a:headEnd type="none" w="med" len="med"/>
            <a:tailEnd type="none" w="med" len="med"/>
          </a:ln>
        </p:spPr>
      </p:cxnSp>
      <p:pic>
        <p:nvPicPr>
          <p:cNvPr id="295" name="Google Shape;295;p39"/>
          <p:cNvPicPr preferRelativeResize="0">
            <a:picLocks noGrp="1"/>
          </p:cNvPicPr>
          <p:nvPr>
            <p:ph type="pic" idx="3"/>
          </p:nvPr>
        </p:nvPicPr>
        <p:blipFill>
          <a:blip r:embed="rId3"/>
          <a:srcRect/>
          <a:stretch/>
        </p:blipFill>
        <p:spPr>
          <a:xfrm>
            <a:off x="713225" y="1025301"/>
            <a:ext cx="3093000" cy="3093000"/>
          </a:xfrm>
          <a:prstGeom prst="ellipse">
            <a:avLst/>
          </a:prstGeom>
          <a:effectLst>
            <a:outerShdw blurRad="698500" algn="bl" rotWithShape="0">
              <a:schemeClr val="dk1">
                <a:alpha val="25000"/>
              </a:schemeClr>
            </a:outerShdw>
          </a:effectLst>
        </p:spPr>
      </p:pic>
    </p:spTree>
    <p:extLst>
      <p:ext uri="{BB962C8B-B14F-4D97-AF65-F5344CB8AC3E}">
        <p14:creationId xmlns:p14="http://schemas.microsoft.com/office/powerpoint/2010/main" val="8242576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9F725CEF-0FED-6404-5018-D0B2148EE51E}"/>
              </a:ext>
            </a:extLst>
          </p:cNvPr>
          <p:cNvPicPr>
            <a:picLocks noGrp="1" noChangeAspect="1"/>
          </p:cNvPicPr>
          <p:nvPr>
            <p:ph type="pic" idx="6"/>
          </p:nvPr>
        </p:nvPicPr>
        <p:blipFill>
          <a:blip r:embed="rId3"/>
          <a:srcRect/>
          <a:stretch/>
        </p:blipFill>
        <p:spPr>
          <a:effectLst>
            <a:outerShdw blurRad="698500" algn="bl" rotWithShape="0">
              <a:schemeClr val="dk1">
                <a:alpha val="45000"/>
              </a:schemeClr>
            </a:outerShdw>
          </a:effectLst>
        </p:spPr>
      </p:pic>
      <p:sp>
        <p:nvSpPr>
          <p:cNvPr id="20" name="Google Shape;292;p39">
            <a:extLst>
              <a:ext uri="{FF2B5EF4-FFF2-40B4-BE49-F238E27FC236}">
                <a16:creationId xmlns:a16="http://schemas.microsoft.com/office/drawing/2014/main" id="{37FA48F0-D634-3844-C06F-F1E4F4BD1FAD}"/>
              </a:ext>
            </a:extLst>
          </p:cNvPr>
          <p:cNvSpPr txBox="1">
            <a:spLocks noGrp="1"/>
          </p:cNvSpPr>
          <p:nvPr>
            <p:ph type="title"/>
          </p:nvPr>
        </p:nvSpPr>
        <p:spPr>
          <a:xfrm>
            <a:off x="4135272" y="2357099"/>
            <a:ext cx="4295503"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AU" sz="4000" dirty="0">
                <a:gradFill>
                  <a:gsLst>
                    <a:gs pos="0">
                      <a:srgbClr val="CD9CD0"/>
                    </a:gs>
                    <a:gs pos="100000">
                      <a:srgbClr val="9CCAED"/>
                    </a:gs>
                  </a:gsLst>
                  <a:lin ang="0" scaled="1"/>
                </a:gradFill>
              </a:rPr>
              <a:t>API Endpoints &amp; Testing</a:t>
            </a:r>
          </a:p>
        </p:txBody>
      </p:sp>
      <p:sp>
        <p:nvSpPr>
          <p:cNvPr id="21" name="Google Shape;293;p39">
            <a:extLst>
              <a:ext uri="{FF2B5EF4-FFF2-40B4-BE49-F238E27FC236}">
                <a16:creationId xmlns:a16="http://schemas.microsoft.com/office/drawing/2014/main" id="{D991A71D-8214-4DDF-C2C7-F88643091B2F}"/>
              </a:ext>
            </a:extLst>
          </p:cNvPr>
          <p:cNvSpPr txBox="1">
            <a:spLocks noGrp="1"/>
          </p:cNvSpPr>
          <p:nvPr>
            <p:ph type="title" idx="2"/>
          </p:nvPr>
        </p:nvSpPr>
        <p:spPr>
          <a:xfrm>
            <a:off x="7295450" y="1161499"/>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cxnSp>
        <p:nvCxnSpPr>
          <p:cNvPr id="22" name="Google Shape;294;p39">
            <a:extLst>
              <a:ext uri="{FF2B5EF4-FFF2-40B4-BE49-F238E27FC236}">
                <a16:creationId xmlns:a16="http://schemas.microsoft.com/office/drawing/2014/main" id="{6A769C73-EDD5-5218-129B-CBA636671AB7}"/>
              </a:ext>
            </a:extLst>
          </p:cNvPr>
          <p:cNvCxnSpPr/>
          <p:nvPr/>
        </p:nvCxnSpPr>
        <p:spPr>
          <a:xfrm>
            <a:off x="7422350" y="2169534"/>
            <a:ext cx="8814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782219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4114800" y="2357150"/>
            <a:ext cx="4315975"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AU" sz="4000" dirty="0">
                <a:gradFill>
                  <a:gsLst>
                    <a:gs pos="0">
                      <a:srgbClr val="CD9CD0"/>
                    </a:gs>
                    <a:gs pos="100000">
                      <a:srgbClr val="9CCAED"/>
                    </a:gs>
                  </a:gsLst>
                  <a:lin ang="0" scaled="1"/>
                </a:gradFill>
              </a:rPr>
              <a:t>Generate API Documentation</a:t>
            </a:r>
          </a:p>
        </p:txBody>
      </p:sp>
      <p:sp>
        <p:nvSpPr>
          <p:cNvPr id="293" name="Google Shape;293;p39"/>
          <p:cNvSpPr txBox="1">
            <a:spLocks noGrp="1"/>
          </p:cNvSpPr>
          <p:nvPr>
            <p:ph type="title" idx="2"/>
          </p:nvPr>
        </p:nvSpPr>
        <p:spPr>
          <a:xfrm>
            <a:off x="7295450" y="1161550"/>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cxnSp>
        <p:nvCxnSpPr>
          <p:cNvPr id="294" name="Google Shape;294;p39"/>
          <p:cNvCxnSpPr/>
          <p:nvPr/>
        </p:nvCxnSpPr>
        <p:spPr>
          <a:xfrm>
            <a:off x="7422350" y="2169585"/>
            <a:ext cx="881400" cy="0"/>
          </a:xfrm>
          <a:prstGeom prst="straightConnector1">
            <a:avLst/>
          </a:prstGeom>
          <a:noFill/>
          <a:ln w="19050" cap="flat" cmpd="sng">
            <a:solidFill>
              <a:schemeClr val="lt2"/>
            </a:solidFill>
            <a:prstDash val="solid"/>
            <a:round/>
            <a:headEnd type="none" w="med" len="med"/>
            <a:tailEnd type="none" w="med" len="med"/>
          </a:ln>
        </p:spPr>
      </p:cxnSp>
      <p:pic>
        <p:nvPicPr>
          <p:cNvPr id="295" name="Google Shape;295;p39"/>
          <p:cNvPicPr preferRelativeResize="0">
            <a:picLocks noGrp="1"/>
          </p:cNvPicPr>
          <p:nvPr>
            <p:ph type="pic" idx="3"/>
          </p:nvPr>
        </p:nvPicPr>
        <p:blipFill>
          <a:blip r:embed="rId3"/>
          <a:srcRect/>
          <a:stretch/>
        </p:blipFill>
        <p:spPr>
          <a:xfrm>
            <a:off x="713225" y="1025301"/>
            <a:ext cx="3093000" cy="3093000"/>
          </a:xfrm>
          <a:prstGeom prst="ellipse">
            <a:avLst/>
          </a:prstGeom>
          <a:effectLst>
            <a:outerShdw blurRad="698500" algn="bl" rotWithShape="0">
              <a:schemeClr val="dk1">
                <a:alpha val="25000"/>
              </a:schemeClr>
            </a:outerShdw>
          </a:effectLst>
        </p:spPr>
      </p:pic>
    </p:spTree>
    <p:extLst>
      <p:ext uri="{BB962C8B-B14F-4D97-AF65-F5344CB8AC3E}">
        <p14:creationId xmlns:p14="http://schemas.microsoft.com/office/powerpoint/2010/main" val="2847602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9F725CEF-0FED-6404-5018-D0B2148EE51E}"/>
              </a:ext>
            </a:extLst>
          </p:cNvPr>
          <p:cNvPicPr>
            <a:picLocks noGrp="1" noChangeAspect="1"/>
          </p:cNvPicPr>
          <p:nvPr>
            <p:ph type="pic" idx="6"/>
          </p:nvPr>
        </p:nvPicPr>
        <p:blipFill>
          <a:blip r:embed="rId3"/>
          <a:srcRect/>
          <a:stretch/>
        </p:blipFill>
        <p:spPr>
          <a:effectLst>
            <a:outerShdw blurRad="698500" algn="bl" rotWithShape="0">
              <a:schemeClr val="dk1">
                <a:alpha val="45000"/>
              </a:schemeClr>
            </a:outerShdw>
          </a:effectLst>
        </p:spPr>
      </p:pic>
      <p:sp>
        <p:nvSpPr>
          <p:cNvPr id="20" name="Google Shape;292;p39">
            <a:extLst>
              <a:ext uri="{FF2B5EF4-FFF2-40B4-BE49-F238E27FC236}">
                <a16:creationId xmlns:a16="http://schemas.microsoft.com/office/drawing/2014/main" id="{37FA48F0-D634-3844-C06F-F1E4F4BD1FAD}"/>
              </a:ext>
            </a:extLst>
          </p:cNvPr>
          <p:cNvSpPr txBox="1">
            <a:spLocks noGrp="1"/>
          </p:cNvSpPr>
          <p:nvPr>
            <p:ph type="title"/>
          </p:nvPr>
        </p:nvSpPr>
        <p:spPr>
          <a:xfrm>
            <a:off x="4135272" y="2357099"/>
            <a:ext cx="4295503"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AU" sz="4000" dirty="0">
                <a:gradFill>
                  <a:gsLst>
                    <a:gs pos="0">
                      <a:srgbClr val="CD9CD0"/>
                    </a:gs>
                    <a:gs pos="100000">
                      <a:srgbClr val="9CCAED"/>
                    </a:gs>
                  </a:gsLst>
                  <a:lin ang="0" scaled="1"/>
                </a:gradFill>
              </a:rPr>
              <a:t>Start a New Project</a:t>
            </a:r>
          </a:p>
        </p:txBody>
      </p:sp>
      <p:sp>
        <p:nvSpPr>
          <p:cNvPr id="21" name="Google Shape;293;p39">
            <a:extLst>
              <a:ext uri="{FF2B5EF4-FFF2-40B4-BE49-F238E27FC236}">
                <a16:creationId xmlns:a16="http://schemas.microsoft.com/office/drawing/2014/main" id="{D991A71D-8214-4DDF-C2C7-F88643091B2F}"/>
              </a:ext>
            </a:extLst>
          </p:cNvPr>
          <p:cNvSpPr txBox="1">
            <a:spLocks noGrp="1"/>
          </p:cNvSpPr>
          <p:nvPr>
            <p:ph type="title" idx="2"/>
          </p:nvPr>
        </p:nvSpPr>
        <p:spPr>
          <a:xfrm>
            <a:off x="7295450" y="1161499"/>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06</a:t>
            </a:r>
            <a:endParaRPr dirty="0"/>
          </a:p>
        </p:txBody>
      </p:sp>
      <p:cxnSp>
        <p:nvCxnSpPr>
          <p:cNvPr id="22" name="Google Shape;294;p39">
            <a:extLst>
              <a:ext uri="{FF2B5EF4-FFF2-40B4-BE49-F238E27FC236}">
                <a16:creationId xmlns:a16="http://schemas.microsoft.com/office/drawing/2014/main" id="{6A769C73-EDD5-5218-129B-CBA636671AB7}"/>
              </a:ext>
            </a:extLst>
          </p:cNvPr>
          <p:cNvCxnSpPr/>
          <p:nvPr/>
        </p:nvCxnSpPr>
        <p:spPr>
          <a:xfrm>
            <a:off x="7422350" y="2169534"/>
            <a:ext cx="8814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011256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5"/>
          <p:cNvSpPr txBox="1">
            <a:spLocks noGrp="1"/>
          </p:cNvSpPr>
          <p:nvPr>
            <p:ph type="title"/>
          </p:nvPr>
        </p:nvSpPr>
        <p:spPr>
          <a:xfrm>
            <a:off x="1024800" y="1150535"/>
            <a:ext cx="2922669" cy="106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Learning Resources</a:t>
            </a:r>
            <a:endParaRPr dirty="0">
              <a:gradFill>
                <a:gsLst>
                  <a:gs pos="0">
                    <a:srgbClr val="CD9CD0"/>
                  </a:gs>
                  <a:gs pos="100000">
                    <a:srgbClr val="9CCAED"/>
                  </a:gs>
                </a:gsLst>
                <a:lin ang="0" scaled="1"/>
              </a:gradFill>
            </a:endParaRPr>
          </a:p>
        </p:txBody>
      </p:sp>
      <p:sp>
        <p:nvSpPr>
          <p:cNvPr id="522" name="Google Shape;522;p55"/>
          <p:cNvSpPr txBox="1">
            <a:spLocks noGrp="1"/>
          </p:cNvSpPr>
          <p:nvPr>
            <p:ph type="subTitle" idx="1"/>
          </p:nvPr>
        </p:nvSpPr>
        <p:spPr>
          <a:xfrm>
            <a:off x="1024801" y="2213735"/>
            <a:ext cx="2922668" cy="91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Django Official:</a:t>
            </a:r>
          </a:p>
          <a:p>
            <a:pPr marL="0" lvl="0" indent="0" algn="l" rtl="0">
              <a:spcBef>
                <a:spcPts val="0"/>
              </a:spcBef>
              <a:spcAft>
                <a:spcPts val="0"/>
              </a:spcAft>
              <a:buNone/>
            </a:pPr>
            <a:r>
              <a:rPr lang="en-US" dirty="0"/>
              <a:t>https://docs.djangoproject.com/en/4.1/intro/tutorial01/  --</a:t>
            </a:r>
            <a:r>
              <a:rPr lang="en-US" dirty="0">
                <a:sym typeface="Wingdings" panose="05000000000000000000" pitchFamily="2" charset="2"/>
              </a:rPr>
              <a:t> deprecated</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W3 Schools:</a:t>
            </a:r>
          </a:p>
          <a:p>
            <a:pPr marL="0" lvl="0" indent="0" algn="l" rtl="0">
              <a:spcBef>
                <a:spcPts val="0"/>
              </a:spcBef>
              <a:spcAft>
                <a:spcPts val="0"/>
              </a:spcAft>
              <a:buNone/>
            </a:pPr>
            <a:r>
              <a:rPr lang="en-US" dirty="0"/>
              <a:t>https://www.w3schools.com/django/</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python + </a:t>
            </a:r>
            <a:r>
              <a:rPr lang="en-US" dirty="0" err="1"/>
              <a:t>django</a:t>
            </a:r>
            <a:r>
              <a:rPr lang="en-US" dirty="0"/>
              <a:t> cheat sheet is available here:</a:t>
            </a:r>
          </a:p>
          <a:p>
            <a:pPr marL="0" lvl="0" indent="0" algn="l" rtl="0">
              <a:spcBef>
                <a:spcPts val="0"/>
              </a:spcBef>
              <a:spcAft>
                <a:spcPts val="0"/>
              </a:spcAft>
              <a:buNone/>
            </a:pPr>
            <a:r>
              <a:rPr lang="en-US" dirty="0"/>
              <a:t>https://dev.to/ericchapman/my-beloved-django-cheat-sheet-2056</a:t>
            </a:r>
          </a:p>
        </p:txBody>
      </p:sp>
      <p:grpSp>
        <p:nvGrpSpPr>
          <p:cNvPr id="6" name="Google Shape;499;p53">
            <a:extLst>
              <a:ext uri="{FF2B5EF4-FFF2-40B4-BE49-F238E27FC236}">
                <a16:creationId xmlns:a16="http://schemas.microsoft.com/office/drawing/2014/main" id="{BDAC471C-F728-EC1F-9072-A0BF899DD50C}"/>
              </a:ext>
            </a:extLst>
          </p:cNvPr>
          <p:cNvGrpSpPr/>
          <p:nvPr/>
        </p:nvGrpSpPr>
        <p:grpSpPr>
          <a:xfrm>
            <a:off x="4237525" y="880774"/>
            <a:ext cx="4648863" cy="3562084"/>
            <a:chOff x="331763" y="414153"/>
            <a:chExt cx="6903246" cy="5289453"/>
          </a:xfrm>
          <a:solidFill>
            <a:srgbClr val="2F2F2F"/>
          </a:solidFill>
        </p:grpSpPr>
        <p:sp>
          <p:nvSpPr>
            <p:cNvPr id="7" name="Google Shape;500;p53">
              <a:extLst>
                <a:ext uri="{FF2B5EF4-FFF2-40B4-BE49-F238E27FC236}">
                  <a16:creationId xmlns:a16="http://schemas.microsoft.com/office/drawing/2014/main" id="{1815C461-D48D-59FA-68A1-7335E96F059F}"/>
                </a:ext>
              </a:extLst>
            </p:cNvPr>
            <p:cNvSpPr/>
            <p:nvPr/>
          </p:nvSpPr>
          <p:spPr>
            <a:xfrm>
              <a:off x="2953125" y="4768032"/>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01;p53">
              <a:extLst>
                <a:ext uri="{FF2B5EF4-FFF2-40B4-BE49-F238E27FC236}">
                  <a16:creationId xmlns:a16="http://schemas.microsoft.com/office/drawing/2014/main" id="{6F9F683F-7383-D007-9E3B-655CA18D6C4C}"/>
                </a:ext>
              </a:extLst>
            </p:cNvPr>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02;p53">
              <a:extLst>
                <a:ext uri="{FF2B5EF4-FFF2-40B4-BE49-F238E27FC236}">
                  <a16:creationId xmlns:a16="http://schemas.microsoft.com/office/drawing/2014/main" id="{544D29C3-DE6D-2739-C6D2-1F25E9558BB7}"/>
                </a:ext>
              </a:extLst>
            </p:cNvPr>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blipFill>
              <a:blip r:embed="rId3"/>
              <a:stretch>
                <a:fillRect/>
              </a:stretch>
            </a:bli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503;p53">
              <a:extLst>
                <a:ext uri="{FF2B5EF4-FFF2-40B4-BE49-F238E27FC236}">
                  <a16:creationId xmlns:a16="http://schemas.microsoft.com/office/drawing/2014/main" id="{2E23BAE7-8FA1-5532-3A0C-C4F341358EC6}"/>
                </a:ext>
              </a:extLst>
            </p:cNvPr>
            <p:cNvSpPr/>
            <p:nvPr/>
          </p:nvSpPr>
          <p:spPr>
            <a:xfrm>
              <a:off x="2772650" y="5476732"/>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55"/>
          <p:cNvGrpSpPr/>
          <p:nvPr/>
        </p:nvGrpSpPr>
        <p:grpSpPr>
          <a:xfrm>
            <a:off x="7565185" y="2656160"/>
            <a:ext cx="877235" cy="1780635"/>
            <a:chOff x="5186401" y="494525"/>
            <a:chExt cx="1834973" cy="3724678"/>
          </a:xfrm>
          <a:solidFill>
            <a:srgbClr val="2F2F2F"/>
          </a:solidFill>
        </p:grpSpPr>
        <p:sp>
          <p:nvSpPr>
            <p:cNvPr id="525" name="Google Shape;525;p55"/>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5"/>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7" name="Google Shape;527;p55"/>
          <p:cNvPicPr preferRelativeResize="0"/>
          <p:nvPr/>
        </p:nvPicPr>
        <p:blipFill rotWithShape="1">
          <a:blip r:embed="rId4">
            <a:alphaModFix/>
          </a:blip>
          <a:srcRect l="60913" r="9607"/>
          <a:stretch/>
        </p:blipFill>
        <p:spPr>
          <a:xfrm>
            <a:off x="7655801" y="2732446"/>
            <a:ext cx="701432" cy="1338393"/>
          </a:xfrm>
          <a:prstGeom prst="rect">
            <a:avLst/>
          </a:prstGeom>
          <a:noFill/>
          <a:ln w="9525" cap="flat" cmpd="sng">
            <a:solidFill>
              <a:schemeClr val="accent3">
                <a:lumMod val="50000"/>
                <a:alpha val="50000"/>
              </a:schemeClr>
            </a:solidFill>
            <a:prstDash val="solid"/>
            <a:round/>
            <a:headEnd type="none" w="sm" len="sm"/>
            <a:tailEnd type="none" w="sm" len="sm"/>
          </a:ln>
        </p:spPr>
      </p:pic>
      <p:sp>
        <p:nvSpPr>
          <p:cNvPr id="3" name="Google Shape;512;p54">
            <a:extLst>
              <a:ext uri="{FF2B5EF4-FFF2-40B4-BE49-F238E27FC236}">
                <a16:creationId xmlns:a16="http://schemas.microsoft.com/office/drawing/2014/main" id="{4109E4FE-CD65-1CF5-4BF9-8834DC266E4B}"/>
              </a:ext>
            </a:extLst>
          </p:cNvPr>
          <p:cNvSpPr/>
          <p:nvPr/>
        </p:nvSpPr>
        <p:spPr>
          <a:xfrm>
            <a:off x="4716623" y="2138567"/>
            <a:ext cx="1969389" cy="2681284"/>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rgbClr val="2F2F2F"/>
          </a:solid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Google Shape;514;p54">
            <a:extLst>
              <a:ext uri="{FF2B5EF4-FFF2-40B4-BE49-F238E27FC236}">
                <a16:creationId xmlns:a16="http://schemas.microsoft.com/office/drawing/2014/main" id="{61BAF933-740E-9160-C201-3D3C30794E65}"/>
              </a:ext>
            </a:extLst>
          </p:cNvPr>
          <p:cNvPicPr preferRelativeResize="0"/>
          <p:nvPr/>
        </p:nvPicPr>
        <p:blipFill>
          <a:blip r:embed="rId5"/>
          <a:srcRect t="4355" b="4355"/>
          <a:stretch/>
        </p:blipFill>
        <p:spPr>
          <a:xfrm>
            <a:off x="4795769" y="2213735"/>
            <a:ext cx="1834469" cy="2444478"/>
          </a:xfrm>
          <a:prstGeom prst="rect">
            <a:avLst/>
          </a:prstGeom>
          <a:solidFill>
            <a:srgbClr val="2F2F2F"/>
          </a:solidFill>
          <a:ln w="9525" cap="flat" cmpd="sng">
            <a:solidFill>
              <a:schemeClr val="accent3">
                <a:lumMod val="50000"/>
                <a:alpha val="50000"/>
              </a:schemeClr>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Command Cheat Sheet</a:t>
            </a:r>
            <a:endParaRPr dirty="0">
              <a:gradFill>
                <a:gsLst>
                  <a:gs pos="0">
                    <a:srgbClr val="CD9CD0"/>
                  </a:gs>
                  <a:gs pos="100000">
                    <a:srgbClr val="9CCAED"/>
                  </a:gs>
                </a:gsLst>
                <a:lin ang="0" scaled="1"/>
              </a:gradFill>
            </a:endParaRPr>
          </a:p>
        </p:txBody>
      </p:sp>
      <p:sp>
        <p:nvSpPr>
          <p:cNvPr id="345" name="Google Shape;345;p43"/>
          <p:cNvSpPr txBox="1">
            <a:spLocks noGrp="1"/>
          </p:cNvSpPr>
          <p:nvPr>
            <p:ph type="subTitle" idx="1"/>
          </p:nvPr>
        </p:nvSpPr>
        <p:spPr>
          <a:xfrm>
            <a:off x="937625"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 It's the fourth-brightest object in the night sky and was named after the Roman god of the skies</a:t>
            </a:r>
            <a:endParaRPr/>
          </a:p>
        </p:txBody>
      </p:sp>
      <p:sp>
        <p:nvSpPr>
          <p:cNvPr id="346" name="Google Shape;346;p43"/>
          <p:cNvSpPr txBox="1">
            <a:spLocks noGrp="1"/>
          </p:cNvSpPr>
          <p:nvPr>
            <p:ph type="subTitle" idx="2"/>
          </p:nvPr>
        </p:nvSpPr>
        <p:spPr>
          <a:xfrm>
            <a:off x="3484347"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 and its atmosphere is poisonous. It’s the second-brightest natural object in the night sky</a:t>
            </a:r>
            <a:endParaRPr/>
          </a:p>
        </p:txBody>
      </p:sp>
      <p:sp>
        <p:nvSpPr>
          <p:cNvPr id="347" name="Google Shape;347;p43"/>
          <p:cNvSpPr txBox="1">
            <a:spLocks noGrp="1"/>
          </p:cNvSpPr>
          <p:nvPr>
            <p:ph type="subTitle" idx="3"/>
          </p:nvPr>
        </p:nvSpPr>
        <p:spPr>
          <a:xfrm>
            <a:off x="6031075"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 This planet is composed mostly of hydrogen and helium. It’s the sixth planet from the Sun and was named after a Roman god too</a:t>
            </a:r>
            <a:endParaRPr/>
          </a:p>
        </p:txBody>
      </p:sp>
      <p:sp>
        <p:nvSpPr>
          <p:cNvPr id="348" name="Google Shape;348;p43"/>
          <p:cNvSpPr txBox="1">
            <a:spLocks noGrp="1"/>
          </p:cNvSpPr>
          <p:nvPr>
            <p:ph type="subTitle" idx="4"/>
          </p:nvPr>
        </p:nvSpPr>
        <p:spPr>
          <a:xfrm>
            <a:off x="937625"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Installing Dependencies</a:t>
            </a:r>
            <a:endParaRPr dirty="0">
              <a:gradFill>
                <a:gsLst>
                  <a:gs pos="0">
                    <a:schemeClr val="tx2">
                      <a:lumMod val="20000"/>
                      <a:lumOff val="80000"/>
                    </a:schemeClr>
                  </a:gs>
                  <a:gs pos="100000">
                    <a:srgbClr val="9CCAED"/>
                  </a:gs>
                </a:gsLst>
                <a:lin ang="0" scaled="1"/>
              </a:gradFill>
            </a:endParaRPr>
          </a:p>
        </p:txBody>
      </p:sp>
      <p:sp>
        <p:nvSpPr>
          <p:cNvPr id="349" name="Google Shape;349;p43"/>
          <p:cNvSpPr txBox="1">
            <a:spLocks noGrp="1"/>
          </p:cNvSpPr>
          <p:nvPr>
            <p:ph type="subTitle" idx="5"/>
          </p:nvPr>
        </p:nvSpPr>
        <p:spPr>
          <a:xfrm>
            <a:off x="3484350"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Creating New Project</a:t>
            </a:r>
            <a:endParaRPr dirty="0">
              <a:gradFill>
                <a:gsLst>
                  <a:gs pos="0">
                    <a:schemeClr val="tx2">
                      <a:lumMod val="20000"/>
                      <a:lumOff val="80000"/>
                    </a:schemeClr>
                  </a:gs>
                  <a:gs pos="100000">
                    <a:srgbClr val="9CCAED"/>
                  </a:gs>
                </a:gsLst>
                <a:lin ang="0" scaled="1"/>
              </a:gradFill>
            </a:endParaRPr>
          </a:p>
        </p:txBody>
      </p:sp>
      <p:sp>
        <p:nvSpPr>
          <p:cNvPr id="350" name="Google Shape;350;p43"/>
          <p:cNvSpPr txBox="1">
            <a:spLocks noGrp="1"/>
          </p:cNvSpPr>
          <p:nvPr>
            <p:ph type="subTitle" idx="6"/>
          </p:nvPr>
        </p:nvSpPr>
        <p:spPr>
          <a:xfrm>
            <a:off x="6031075"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Accessing Existing Repo</a:t>
            </a:r>
            <a:endParaRPr dirty="0">
              <a:gradFill>
                <a:gsLst>
                  <a:gs pos="0">
                    <a:schemeClr val="tx2">
                      <a:lumMod val="20000"/>
                      <a:lumOff val="80000"/>
                    </a:schemeClr>
                  </a:gs>
                  <a:gs pos="100000">
                    <a:srgbClr val="9CCAED"/>
                  </a:gs>
                </a:gsLst>
                <a:lin ang="0" scaled="1"/>
              </a:gradFill>
            </a:endParaRPr>
          </a:p>
        </p:txBody>
      </p:sp>
      <p:cxnSp>
        <p:nvCxnSpPr>
          <p:cNvPr id="351" name="Google Shape;351;p43"/>
          <p:cNvCxnSpPr/>
          <p:nvPr/>
        </p:nvCxnSpPr>
        <p:spPr>
          <a:xfrm>
            <a:off x="1693179" y="1890002"/>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52" name="Google Shape;352;p43"/>
          <p:cNvCxnSpPr/>
          <p:nvPr/>
        </p:nvCxnSpPr>
        <p:spPr>
          <a:xfrm>
            <a:off x="4239904" y="1890002"/>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53" name="Google Shape;353;p43"/>
          <p:cNvCxnSpPr/>
          <p:nvPr/>
        </p:nvCxnSpPr>
        <p:spPr>
          <a:xfrm>
            <a:off x="6786629" y="1890002"/>
            <a:ext cx="664200" cy="0"/>
          </a:xfrm>
          <a:prstGeom prst="straightConnector1">
            <a:avLst/>
          </a:prstGeom>
          <a:noFill/>
          <a:ln w="19050" cap="flat" cmpd="sng">
            <a:solidFill>
              <a:schemeClr val="lt2"/>
            </a:solidFill>
            <a:prstDash val="solid"/>
            <a:round/>
            <a:headEnd type="none" w="med" len="med"/>
            <a:tailEnd type="none" w="med" len="med"/>
          </a:ln>
        </p:spPr>
      </p:cxnSp>
      <p:sp>
        <p:nvSpPr>
          <p:cNvPr id="354" name="Google Shape;354;p43"/>
          <p:cNvSpPr/>
          <p:nvPr/>
        </p:nvSpPr>
        <p:spPr>
          <a:xfrm>
            <a:off x="1868980" y="1310172"/>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 name="Google Shape;355;p43"/>
          <p:cNvGrpSpPr/>
          <p:nvPr/>
        </p:nvGrpSpPr>
        <p:grpSpPr>
          <a:xfrm>
            <a:off x="6934190" y="1315176"/>
            <a:ext cx="369083" cy="357253"/>
            <a:chOff x="-59447250" y="3706150"/>
            <a:chExt cx="319000" cy="308775"/>
          </a:xfrm>
        </p:grpSpPr>
        <p:sp>
          <p:nvSpPr>
            <p:cNvPr id="356" name="Google Shape;356;p43"/>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3"/>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3"/>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3"/>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43"/>
          <p:cNvSpPr/>
          <p:nvPr/>
        </p:nvSpPr>
        <p:spPr>
          <a:xfrm>
            <a:off x="4387907" y="135026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Rounded Corners 1">
            <a:extLst>
              <a:ext uri="{FF2B5EF4-FFF2-40B4-BE49-F238E27FC236}">
                <a16:creationId xmlns:a16="http://schemas.microsoft.com/office/drawing/2014/main" id="{B877B487-0603-DE04-6F6F-4E43C02B119D}"/>
              </a:ext>
            </a:extLst>
          </p:cNvPr>
          <p:cNvSpPr/>
          <p:nvPr/>
        </p:nvSpPr>
        <p:spPr>
          <a:xfrm>
            <a:off x="838447" y="3034933"/>
            <a:ext cx="2365221" cy="1426167"/>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900" dirty="0">
                <a:solidFill>
                  <a:schemeClr val="tx2"/>
                </a:solidFill>
                <a:latin typeface="Consolas" panose="020B0609020204030204" pitchFamily="49" charset="0"/>
              </a:rPr>
              <a:t># install python stuff</a:t>
            </a:r>
          </a:p>
          <a:p>
            <a:r>
              <a:rPr lang="en-US" sz="900" dirty="0" err="1">
                <a:solidFill>
                  <a:schemeClr val="tx1"/>
                </a:solidFill>
                <a:latin typeface="Consolas" panose="020B0609020204030204" pitchFamily="49" charset="0"/>
              </a:rPr>
              <a:t>sudo</a:t>
            </a:r>
            <a:r>
              <a:rPr lang="en-US" sz="900" dirty="0">
                <a:solidFill>
                  <a:schemeClr val="tx1"/>
                </a:solidFill>
                <a:latin typeface="Consolas" panose="020B0609020204030204" pitchFamily="49" charset="0"/>
              </a:rPr>
              <a:t> apt install python </a:t>
            </a:r>
            <a:r>
              <a:rPr lang="en-US" sz="900" dirty="0" err="1">
                <a:solidFill>
                  <a:schemeClr val="tx1"/>
                </a:solidFill>
                <a:latin typeface="Consolas" panose="020B0609020204030204" pitchFamily="49" charset="0"/>
              </a:rPr>
              <a:t>venv</a:t>
            </a:r>
            <a:r>
              <a:rPr lang="en-US" sz="900" dirty="0">
                <a:solidFill>
                  <a:schemeClr val="tx1"/>
                </a:solidFill>
                <a:latin typeface="Consolas" panose="020B0609020204030204" pitchFamily="49" charset="0"/>
              </a:rPr>
              <a:t> pip</a:t>
            </a:r>
          </a:p>
          <a:p>
            <a:endParaRPr lang="en-US" sz="900" dirty="0">
              <a:solidFill>
                <a:schemeClr val="tx1"/>
              </a:solidFill>
              <a:latin typeface="Consolas" panose="020B0609020204030204" pitchFamily="49" charset="0"/>
            </a:endParaRPr>
          </a:p>
          <a:p>
            <a:r>
              <a:rPr lang="en-US" sz="900" dirty="0">
                <a:solidFill>
                  <a:schemeClr val="tx2"/>
                </a:solidFill>
                <a:latin typeface="Consolas" panose="020B0609020204030204" pitchFamily="49" charset="0"/>
              </a:rPr>
              <a:t># install ssh</a:t>
            </a:r>
          </a:p>
          <a:p>
            <a:r>
              <a:rPr lang="en-US" sz="900" dirty="0" err="1">
                <a:solidFill>
                  <a:schemeClr val="tx1"/>
                </a:solidFill>
                <a:latin typeface="Consolas" panose="020B0609020204030204" pitchFamily="49" charset="0"/>
              </a:rPr>
              <a:t>sudo</a:t>
            </a:r>
            <a:r>
              <a:rPr lang="en-US" sz="900" dirty="0">
                <a:solidFill>
                  <a:schemeClr val="tx1"/>
                </a:solidFill>
                <a:latin typeface="Consolas" panose="020B0609020204030204" pitchFamily="49" charset="0"/>
              </a:rPr>
              <a:t> apt install </a:t>
            </a:r>
            <a:r>
              <a:rPr lang="en-US" sz="900" dirty="0" err="1">
                <a:solidFill>
                  <a:schemeClr val="tx1"/>
                </a:solidFill>
                <a:latin typeface="Consolas" panose="020B0609020204030204" pitchFamily="49" charset="0"/>
              </a:rPr>
              <a:t>openssh</a:t>
            </a:r>
            <a:endParaRPr lang="en-AU" sz="900" dirty="0">
              <a:solidFill>
                <a:schemeClr val="tx1"/>
              </a:solidFill>
              <a:latin typeface="Consolas" panose="020B0609020204030204" pitchFamily="49" charset="0"/>
            </a:endParaRPr>
          </a:p>
          <a:p>
            <a:endParaRPr lang="en-AU" sz="900" dirty="0">
              <a:solidFill>
                <a:schemeClr val="tx1"/>
              </a:solidFill>
              <a:latin typeface="Consolas" panose="020B0609020204030204" pitchFamily="49" charset="0"/>
            </a:endParaRPr>
          </a:p>
        </p:txBody>
      </p:sp>
      <p:sp>
        <p:nvSpPr>
          <p:cNvPr id="3" name="Rectangle: Rounded Corners 2">
            <a:extLst>
              <a:ext uri="{FF2B5EF4-FFF2-40B4-BE49-F238E27FC236}">
                <a16:creationId xmlns:a16="http://schemas.microsoft.com/office/drawing/2014/main" id="{5F3FBAD9-D3D0-8899-1688-8651A02ABB29}"/>
              </a:ext>
            </a:extLst>
          </p:cNvPr>
          <p:cNvSpPr/>
          <p:nvPr/>
        </p:nvSpPr>
        <p:spPr>
          <a:xfrm>
            <a:off x="3389382" y="3034934"/>
            <a:ext cx="2365221" cy="1426167"/>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900" dirty="0">
                <a:solidFill>
                  <a:schemeClr val="tx2"/>
                </a:solidFill>
                <a:latin typeface="Consolas" panose="020B0609020204030204" pitchFamily="49" charset="0"/>
              </a:rPr>
              <a:t># create Django project</a:t>
            </a:r>
          </a:p>
          <a:p>
            <a:r>
              <a:rPr lang="en-US" sz="900" dirty="0" err="1">
                <a:solidFill>
                  <a:schemeClr val="tx1"/>
                </a:solidFill>
                <a:latin typeface="Consolas" panose="020B0609020204030204" pitchFamily="49" charset="0"/>
              </a:rPr>
              <a:t>django</a:t>
            </a:r>
            <a:r>
              <a:rPr lang="en-US" sz="900" dirty="0">
                <a:solidFill>
                  <a:schemeClr val="tx1"/>
                </a:solidFill>
                <a:latin typeface="Consolas" panose="020B0609020204030204" pitchFamily="49" charset="0"/>
              </a:rPr>
              <a:t>-admin </a:t>
            </a:r>
            <a:r>
              <a:rPr lang="en-US" sz="900" dirty="0" err="1">
                <a:solidFill>
                  <a:schemeClr val="tx1"/>
                </a:solidFill>
                <a:latin typeface="Consolas" panose="020B0609020204030204" pitchFamily="49" charset="0"/>
              </a:rPr>
              <a:t>startproject</a:t>
            </a:r>
            <a:r>
              <a:rPr lang="en-US" sz="900" dirty="0">
                <a:solidFill>
                  <a:schemeClr val="tx1"/>
                </a:solidFill>
                <a:latin typeface="Consolas" panose="020B0609020204030204" pitchFamily="49" charset="0"/>
              </a:rPr>
              <a:t> config .</a:t>
            </a:r>
          </a:p>
          <a:p>
            <a:endParaRPr lang="en-US" sz="900" dirty="0">
              <a:solidFill>
                <a:schemeClr val="tx1"/>
              </a:solidFill>
              <a:latin typeface="Consolas" panose="020B0609020204030204" pitchFamily="49" charset="0"/>
            </a:endParaRPr>
          </a:p>
          <a:p>
            <a:r>
              <a:rPr lang="en-US" sz="900" dirty="0">
                <a:solidFill>
                  <a:schemeClr val="tx2"/>
                </a:solidFill>
                <a:latin typeface="Consolas" panose="020B0609020204030204" pitchFamily="49" charset="0"/>
              </a:rPr>
              <a:t># create app</a:t>
            </a:r>
          </a:p>
          <a:p>
            <a:endParaRPr lang="en-US" sz="900" dirty="0">
              <a:solidFill>
                <a:schemeClr val="tx1"/>
              </a:solidFill>
              <a:latin typeface="Consolas" panose="020B0609020204030204" pitchFamily="49" charset="0"/>
            </a:endParaRPr>
          </a:p>
          <a:p>
            <a:r>
              <a:rPr lang="en-US" sz="900" dirty="0">
                <a:solidFill>
                  <a:schemeClr val="tx2"/>
                </a:solidFill>
                <a:latin typeface="Consolas" panose="020B0609020204030204" pitchFamily="49" charset="0"/>
              </a:rPr>
              <a:t># create superuser</a:t>
            </a:r>
          </a:p>
          <a:p>
            <a:endParaRPr lang="en-US" sz="900" dirty="0">
              <a:solidFill>
                <a:schemeClr val="tx2"/>
              </a:solidFill>
              <a:latin typeface="Consolas" panose="020B0609020204030204" pitchFamily="49" charset="0"/>
            </a:endParaRPr>
          </a:p>
          <a:p>
            <a:r>
              <a:rPr lang="en-US" sz="900" dirty="0">
                <a:solidFill>
                  <a:schemeClr val="tx2"/>
                </a:solidFill>
                <a:latin typeface="Consolas" panose="020B0609020204030204" pitchFamily="49" charset="0"/>
              </a:rPr>
              <a:t># run server</a:t>
            </a:r>
          </a:p>
          <a:p>
            <a:endParaRPr lang="en-US" sz="900" dirty="0">
              <a:solidFill>
                <a:schemeClr val="tx1"/>
              </a:solidFill>
              <a:latin typeface="Consolas" panose="020B0609020204030204" pitchFamily="49" charset="0"/>
            </a:endParaRPr>
          </a:p>
          <a:p>
            <a:endParaRPr lang="en-AU" sz="900" dirty="0">
              <a:solidFill>
                <a:schemeClr val="tx1"/>
              </a:solidFill>
              <a:latin typeface="Consolas" panose="020B0609020204030204" pitchFamily="49" charset="0"/>
            </a:endParaRPr>
          </a:p>
        </p:txBody>
      </p:sp>
      <p:sp>
        <p:nvSpPr>
          <p:cNvPr id="4" name="Rectangle: Rounded Corners 3">
            <a:extLst>
              <a:ext uri="{FF2B5EF4-FFF2-40B4-BE49-F238E27FC236}">
                <a16:creationId xmlns:a16="http://schemas.microsoft.com/office/drawing/2014/main" id="{B59BD51F-9286-5B74-DDE7-DB034B6CBA36}"/>
              </a:ext>
            </a:extLst>
          </p:cNvPr>
          <p:cNvSpPr/>
          <p:nvPr/>
        </p:nvSpPr>
        <p:spPr>
          <a:xfrm>
            <a:off x="5936114" y="3034933"/>
            <a:ext cx="2365221" cy="1426167"/>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900" dirty="0">
                <a:solidFill>
                  <a:schemeClr val="tx2"/>
                </a:solidFill>
                <a:latin typeface="Consolas" panose="020B0609020204030204" pitchFamily="49" charset="0"/>
              </a:rPr>
              <a:t># clone the existing repo</a:t>
            </a:r>
          </a:p>
          <a:p>
            <a:r>
              <a:rPr lang="en-US" sz="900" dirty="0">
                <a:solidFill>
                  <a:schemeClr val="tx1"/>
                </a:solidFill>
                <a:latin typeface="Consolas" panose="020B0609020204030204" pitchFamily="49" charset="0"/>
              </a:rPr>
              <a:t>git clone https://github.com/&lt;username&gt;/&lt;reponame&gt;.git</a:t>
            </a:r>
            <a:endParaRPr lang="en-US" sz="900" dirty="0">
              <a:solidFill>
                <a:schemeClr val="tx2"/>
              </a:solidFill>
              <a:latin typeface="Consolas" panose="020B0609020204030204" pitchFamily="49" charset="0"/>
            </a:endParaRPr>
          </a:p>
          <a:p>
            <a:endParaRPr lang="en-US" sz="900" dirty="0">
              <a:solidFill>
                <a:schemeClr val="tx2"/>
              </a:solidFill>
              <a:latin typeface="Consolas" panose="020B0609020204030204" pitchFamily="49" charset="0"/>
            </a:endParaRPr>
          </a:p>
          <a:p>
            <a:r>
              <a:rPr lang="en-US" sz="900" dirty="0">
                <a:solidFill>
                  <a:schemeClr val="tx2"/>
                </a:solidFill>
                <a:latin typeface="Consolas" panose="020B0609020204030204" pitchFamily="49" charset="0"/>
              </a:rPr>
              <a:t># install requirements.txt</a:t>
            </a:r>
          </a:p>
          <a:p>
            <a:r>
              <a:rPr lang="en-US" sz="900" dirty="0">
                <a:solidFill>
                  <a:schemeClr val="tx1"/>
                </a:solidFill>
                <a:latin typeface="Consolas" panose="020B0609020204030204" pitchFamily="49" charset="0"/>
              </a:rPr>
              <a:t>pip install -r requirements.txt</a:t>
            </a:r>
          </a:p>
          <a:p>
            <a:endParaRPr lang="en-US" sz="900" dirty="0">
              <a:solidFill>
                <a:schemeClr val="tx1"/>
              </a:solidFill>
              <a:latin typeface="Consolas" panose="020B0609020204030204" pitchFamily="49" charset="0"/>
            </a:endParaRPr>
          </a:p>
          <a:p>
            <a:r>
              <a:rPr lang="en-US" sz="900" dirty="0">
                <a:solidFill>
                  <a:schemeClr val="tx2"/>
                </a:solidFill>
                <a:latin typeface="Consolas" panose="020B0609020204030204" pitchFamily="49" charset="0"/>
              </a:rPr>
              <a:t># make-a da migrations</a:t>
            </a:r>
          </a:p>
          <a:p>
            <a:endParaRPr lang="en-AU" sz="900" dirty="0">
              <a:solidFill>
                <a:schemeClr val="tx1"/>
              </a:solidFill>
              <a:latin typeface="Consolas" panose="020B0609020204030204" pitchFamily="49"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grpSp>
        <p:nvGrpSpPr>
          <p:cNvPr id="928" name="Google Shape;928;p69"/>
          <p:cNvGrpSpPr/>
          <p:nvPr/>
        </p:nvGrpSpPr>
        <p:grpSpPr>
          <a:xfrm>
            <a:off x="1736890" y="3041257"/>
            <a:ext cx="326148" cy="326108"/>
            <a:chOff x="1379798" y="1723250"/>
            <a:chExt cx="397887" cy="397887"/>
          </a:xfrm>
        </p:grpSpPr>
        <p:sp>
          <p:nvSpPr>
            <p:cNvPr id="929" name="Google Shape;929;p6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6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6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black cat with a white circle in the background&#10;&#10;Description automatically generated">
            <a:extLst>
              <a:ext uri="{FF2B5EF4-FFF2-40B4-BE49-F238E27FC236}">
                <a16:creationId xmlns:a16="http://schemas.microsoft.com/office/drawing/2014/main" id="{F5D582C3-3A45-284F-98E6-EC13003D626D}"/>
              </a:ext>
            </a:extLst>
          </p:cNvPr>
          <p:cNvPicPr>
            <a:picLocks noChangeAspect="1"/>
          </p:cNvPicPr>
          <p:nvPr/>
        </p:nvPicPr>
        <p:blipFill>
          <a:blip r:embed="rId3"/>
          <a:stretch>
            <a:fillRect/>
          </a:stretch>
        </p:blipFill>
        <p:spPr>
          <a:xfrm>
            <a:off x="967969" y="3040139"/>
            <a:ext cx="333355" cy="326108"/>
          </a:xfrm>
          <a:prstGeom prst="rect">
            <a:avLst/>
          </a:prstGeom>
        </p:spPr>
      </p:pic>
      <p:sp>
        <p:nvSpPr>
          <p:cNvPr id="918" name="Google Shape;918;p69"/>
          <p:cNvSpPr txBox="1">
            <a:spLocks noGrp="1"/>
          </p:cNvSpPr>
          <p:nvPr>
            <p:ph type="title"/>
          </p:nvPr>
        </p:nvSpPr>
        <p:spPr>
          <a:xfrm>
            <a:off x="713225" y="598725"/>
            <a:ext cx="3565800" cy="10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Thanks!</a:t>
            </a:r>
            <a:endParaRPr dirty="0">
              <a:gradFill>
                <a:gsLst>
                  <a:gs pos="0">
                    <a:srgbClr val="CD9CD0"/>
                  </a:gs>
                  <a:gs pos="100000">
                    <a:srgbClr val="9CCAED"/>
                  </a:gs>
                </a:gsLst>
                <a:lin ang="0" scaled="1"/>
              </a:gradFill>
            </a:endParaRPr>
          </a:p>
        </p:txBody>
      </p:sp>
      <p:sp>
        <p:nvSpPr>
          <p:cNvPr id="919" name="Google Shape;919;p69"/>
          <p:cNvSpPr txBox="1">
            <a:spLocks noGrp="1"/>
          </p:cNvSpPr>
          <p:nvPr>
            <p:ph type="subTitle" idx="1"/>
          </p:nvPr>
        </p:nvSpPr>
        <p:spPr>
          <a:xfrm>
            <a:off x="713225" y="1605075"/>
            <a:ext cx="3565800" cy="113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Do you have any questions?</a:t>
            </a:r>
            <a:endParaRPr dirty="0"/>
          </a:p>
          <a:p>
            <a:pPr marL="0" lvl="0" indent="0" algn="l" rtl="0">
              <a:spcBef>
                <a:spcPts val="0"/>
              </a:spcBef>
              <a:spcAft>
                <a:spcPts val="0"/>
              </a:spcAft>
              <a:buNone/>
            </a:pPr>
            <a:r>
              <a:rPr lang="en" dirty="0"/>
              <a:t>lukewait@outlook.com</a:t>
            </a:r>
            <a:endParaRPr dirty="0"/>
          </a:p>
          <a:p>
            <a:pPr marL="0" lvl="0" indent="0" algn="l" rtl="0">
              <a:spcBef>
                <a:spcPts val="0"/>
              </a:spcBef>
              <a:spcAft>
                <a:spcPts val="0"/>
              </a:spcAft>
              <a:buNone/>
            </a:pPr>
            <a:r>
              <a:rPr lang="en-US" dirty="0"/>
              <a:t>https://github.com/LukeWait</a:t>
            </a:r>
            <a:endParaRPr dirty="0"/>
          </a:p>
          <a:p>
            <a:pPr marL="0" lvl="0" indent="0" algn="l" rtl="0">
              <a:spcBef>
                <a:spcPts val="0"/>
              </a:spcBef>
              <a:spcAft>
                <a:spcPts val="0"/>
              </a:spcAft>
              <a:buNone/>
            </a:pPr>
            <a:r>
              <a:rPr lang="en" dirty="0"/>
              <a:t>LinkedIn/LukeWait</a:t>
            </a:r>
            <a:endParaRPr dirty="0"/>
          </a:p>
        </p:txBody>
      </p:sp>
      <p:sp>
        <p:nvSpPr>
          <p:cNvPr id="920" name="Google Shape;920;p69"/>
          <p:cNvSpPr txBox="1"/>
          <p:nvPr/>
        </p:nvSpPr>
        <p:spPr>
          <a:xfrm>
            <a:off x="713225" y="4125850"/>
            <a:ext cx="41517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dirty="0">
              <a:solidFill>
                <a:schemeClr val="dk1"/>
              </a:solidFill>
              <a:latin typeface="DM Sans"/>
              <a:ea typeface="DM Sans"/>
              <a:cs typeface="DM Sans"/>
              <a:sym typeface="DM Sans"/>
            </a:endParaRPr>
          </a:p>
        </p:txBody>
      </p:sp>
      <p:pic>
        <p:nvPicPr>
          <p:cNvPr id="921" name="Google Shape;921;p69"/>
          <p:cNvPicPr preferRelativeResize="0">
            <a:picLocks noGrp="1"/>
          </p:cNvPicPr>
          <p:nvPr>
            <p:ph type="pic" idx="2"/>
          </p:nvPr>
        </p:nvPicPr>
        <p:blipFill>
          <a:blip r:embed="rId4"/>
          <a:srcRect/>
          <a:stretch/>
        </p:blipFill>
        <p:spPr>
          <a:xfrm>
            <a:off x="5337775" y="1025301"/>
            <a:ext cx="3093000" cy="3093000"/>
          </a:xfrm>
          <a:prstGeom prst="ellipse">
            <a:avLst/>
          </a:prstGeom>
          <a:effectLst>
            <a:outerShdw blurRad="728663" algn="bl" rotWithShape="0">
              <a:schemeClr val="dk1">
                <a:alpha val="25000"/>
              </a:schemeClr>
            </a:outerShdw>
          </a:effectLst>
        </p:spPr>
      </p:pic>
      <p:cxnSp>
        <p:nvCxnSpPr>
          <p:cNvPr id="922" name="Google Shape;922;p69"/>
          <p:cNvCxnSpPr/>
          <p:nvPr/>
        </p:nvCxnSpPr>
        <p:spPr>
          <a:xfrm>
            <a:off x="815300" y="3541925"/>
            <a:ext cx="638700" cy="0"/>
          </a:xfrm>
          <a:prstGeom prst="straightConnector1">
            <a:avLst/>
          </a:prstGeom>
          <a:noFill/>
          <a:ln w="19050" cap="flat" cmpd="sng">
            <a:solidFill>
              <a:schemeClr val="lt2"/>
            </a:solidFill>
            <a:prstDash val="solid"/>
            <a:round/>
            <a:headEnd type="none" w="med" len="med"/>
            <a:tailEnd type="none" w="med" len="med"/>
          </a:ln>
        </p:spPr>
      </p:cxnSp>
      <p:cxnSp>
        <p:nvCxnSpPr>
          <p:cNvPr id="923" name="Google Shape;923;p69"/>
          <p:cNvCxnSpPr/>
          <p:nvPr/>
        </p:nvCxnSpPr>
        <p:spPr>
          <a:xfrm>
            <a:off x="1580625" y="3541925"/>
            <a:ext cx="6387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5" name="Google Shape;515;p54"/>
          <p:cNvSpPr txBox="1">
            <a:spLocks noGrp="1"/>
          </p:cNvSpPr>
          <p:nvPr>
            <p:ph type="title"/>
          </p:nvPr>
        </p:nvSpPr>
        <p:spPr>
          <a:xfrm>
            <a:off x="5192973" y="1581888"/>
            <a:ext cx="2933002" cy="1063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APIs and Documentation</a:t>
            </a:r>
            <a:endParaRPr dirty="0">
              <a:gradFill>
                <a:gsLst>
                  <a:gs pos="0">
                    <a:srgbClr val="CD9CD0"/>
                  </a:gs>
                  <a:gs pos="100000">
                    <a:srgbClr val="9CCAED"/>
                  </a:gs>
                </a:gsLst>
                <a:lin ang="0" scaled="1"/>
              </a:gradFill>
            </a:endParaRPr>
          </a:p>
        </p:txBody>
      </p:sp>
      <p:sp>
        <p:nvSpPr>
          <p:cNvPr id="516" name="Google Shape;516;p54"/>
          <p:cNvSpPr txBox="1">
            <a:spLocks noGrp="1"/>
          </p:cNvSpPr>
          <p:nvPr>
            <p:ph type="subTitle" idx="1"/>
          </p:nvPr>
        </p:nvSpPr>
        <p:spPr>
          <a:xfrm>
            <a:off x="5714875" y="2645088"/>
            <a:ext cx="2411100" cy="916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grpSp>
        <p:nvGrpSpPr>
          <p:cNvPr id="4" name="Google Shape;499;p53">
            <a:extLst>
              <a:ext uri="{FF2B5EF4-FFF2-40B4-BE49-F238E27FC236}">
                <a16:creationId xmlns:a16="http://schemas.microsoft.com/office/drawing/2014/main" id="{27210DFF-DD52-C7D0-677E-6222C2B97E54}"/>
              </a:ext>
            </a:extLst>
          </p:cNvPr>
          <p:cNvGrpSpPr/>
          <p:nvPr/>
        </p:nvGrpSpPr>
        <p:grpSpPr>
          <a:xfrm>
            <a:off x="201737" y="925191"/>
            <a:ext cx="4648863" cy="3562084"/>
            <a:chOff x="331763" y="414153"/>
            <a:chExt cx="6903246" cy="5289453"/>
          </a:xfrm>
          <a:solidFill>
            <a:srgbClr val="2F2F2F"/>
          </a:solidFill>
        </p:grpSpPr>
        <p:sp>
          <p:nvSpPr>
            <p:cNvPr id="5" name="Google Shape;500;p53">
              <a:extLst>
                <a:ext uri="{FF2B5EF4-FFF2-40B4-BE49-F238E27FC236}">
                  <a16:creationId xmlns:a16="http://schemas.microsoft.com/office/drawing/2014/main" id="{9F8ED507-2084-C1F3-C970-BABBBA3C25CD}"/>
                </a:ext>
              </a:extLst>
            </p:cNvPr>
            <p:cNvSpPr/>
            <p:nvPr/>
          </p:nvSpPr>
          <p:spPr>
            <a:xfrm>
              <a:off x="2953125" y="4768032"/>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01;p53">
              <a:extLst>
                <a:ext uri="{FF2B5EF4-FFF2-40B4-BE49-F238E27FC236}">
                  <a16:creationId xmlns:a16="http://schemas.microsoft.com/office/drawing/2014/main" id="{21E6B464-B367-79E8-79A3-3933392863BF}"/>
                </a:ext>
              </a:extLst>
            </p:cNvPr>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02;p53">
              <a:extLst>
                <a:ext uri="{FF2B5EF4-FFF2-40B4-BE49-F238E27FC236}">
                  <a16:creationId xmlns:a16="http://schemas.microsoft.com/office/drawing/2014/main" id="{D726AC3E-B5FE-E841-6C22-FAA31B0ED20E}"/>
                </a:ext>
              </a:extLst>
            </p:cNvPr>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blipFill>
              <a:blip r:embed="rId3"/>
              <a:stretch>
                <a:fillRect/>
              </a:stretch>
            </a:bli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503;p53">
              <a:extLst>
                <a:ext uri="{FF2B5EF4-FFF2-40B4-BE49-F238E27FC236}">
                  <a16:creationId xmlns:a16="http://schemas.microsoft.com/office/drawing/2014/main" id="{F2C01D73-D53F-FC6B-3C54-4008442497D9}"/>
                </a:ext>
              </a:extLst>
            </p:cNvPr>
            <p:cNvSpPr/>
            <p:nvPr/>
          </p:nvSpPr>
          <p:spPr>
            <a:xfrm>
              <a:off x="2772650" y="5476732"/>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green circle with white lines and dots&#10;&#10;Description automatically generated">
            <a:extLst>
              <a:ext uri="{FF2B5EF4-FFF2-40B4-BE49-F238E27FC236}">
                <a16:creationId xmlns:a16="http://schemas.microsoft.com/office/drawing/2014/main" id="{5BD5169E-2C66-DFF6-1FB4-082800076F6C}"/>
              </a:ext>
            </a:extLst>
          </p:cNvPr>
          <p:cNvPicPr>
            <a:picLocks noChangeAspect="1"/>
          </p:cNvPicPr>
          <p:nvPr/>
        </p:nvPicPr>
        <p:blipFill>
          <a:blip r:embed="rId4"/>
          <a:stretch>
            <a:fillRect/>
          </a:stretch>
        </p:blipFill>
        <p:spPr>
          <a:xfrm>
            <a:off x="4102556" y="1272316"/>
            <a:ext cx="450310" cy="45031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Popular Web Development Frameworks</a:t>
            </a:r>
            <a:endParaRPr dirty="0">
              <a:gradFill>
                <a:gsLst>
                  <a:gs pos="0">
                    <a:srgbClr val="CD9CD0"/>
                  </a:gs>
                  <a:gs pos="100000">
                    <a:srgbClr val="9CCAED"/>
                  </a:gs>
                </a:gsLst>
                <a:lin ang="0" scaled="1"/>
              </a:gradFill>
            </a:endParaRPr>
          </a:p>
        </p:txBody>
      </p:sp>
      <p:graphicFrame>
        <p:nvGraphicFramePr>
          <p:cNvPr id="786" name="Google Shape;786;p65"/>
          <p:cNvGraphicFramePr/>
          <p:nvPr>
            <p:extLst>
              <p:ext uri="{D42A27DB-BD31-4B8C-83A1-F6EECF244321}">
                <p14:modId xmlns:p14="http://schemas.microsoft.com/office/powerpoint/2010/main" val="2689728630"/>
              </p:ext>
            </p:extLst>
          </p:nvPr>
        </p:nvGraphicFramePr>
        <p:xfrm>
          <a:off x="1162800" y="2170550"/>
          <a:ext cx="6818400" cy="2572010"/>
        </p:xfrm>
        <a:graphic>
          <a:graphicData uri="http://schemas.openxmlformats.org/drawingml/2006/table">
            <a:tbl>
              <a:tblPr>
                <a:noFill/>
                <a:tableStyleId>{6557CEAF-83FD-46CB-B0EB-F6EF4438A6C8}</a:tableStyleId>
              </a:tblPr>
              <a:tblGrid>
                <a:gridCol w="1704600">
                  <a:extLst>
                    <a:ext uri="{9D8B030D-6E8A-4147-A177-3AD203B41FA5}">
                      <a16:colId xmlns:a16="http://schemas.microsoft.com/office/drawing/2014/main" val="20000"/>
                    </a:ext>
                  </a:extLst>
                </a:gridCol>
                <a:gridCol w="1704600">
                  <a:extLst>
                    <a:ext uri="{9D8B030D-6E8A-4147-A177-3AD203B41FA5}">
                      <a16:colId xmlns:a16="http://schemas.microsoft.com/office/drawing/2014/main" val="20001"/>
                    </a:ext>
                  </a:extLst>
                </a:gridCol>
                <a:gridCol w="1704600">
                  <a:extLst>
                    <a:ext uri="{9D8B030D-6E8A-4147-A177-3AD203B41FA5}">
                      <a16:colId xmlns:a16="http://schemas.microsoft.com/office/drawing/2014/main" val="20002"/>
                    </a:ext>
                  </a:extLst>
                </a:gridCol>
                <a:gridCol w="1704600">
                  <a:extLst>
                    <a:ext uri="{9D8B030D-6E8A-4147-A177-3AD203B41FA5}">
                      <a16:colId xmlns:a16="http://schemas.microsoft.com/office/drawing/2014/main" val="20003"/>
                    </a:ext>
                  </a:extLst>
                </a:gridCol>
              </a:tblGrid>
              <a:tr h="548450">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Django</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Ruby on Rails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Laravel</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ASP.NET</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731300">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Python</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Ruby</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PHP</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C#</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987300">
                <a:tc>
                  <a:txBody>
                    <a:bodyPr/>
                    <a:lstStyle/>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1</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2</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3</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1</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2</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3</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787" name="Google Shape;787;p65"/>
          <p:cNvCxnSpPr/>
          <p:nvPr/>
        </p:nvCxnSpPr>
        <p:spPr>
          <a:xfrm>
            <a:off x="16830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788" name="Google Shape;788;p65"/>
          <p:cNvGrpSpPr/>
          <p:nvPr/>
        </p:nvGrpSpPr>
        <p:grpSpPr>
          <a:xfrm>
            <a:off x="1845504" y="1367245"/>
            <a:ext cx="339200" cy="339271"/>
            <a:chOff x="5049725" y="2027900"/>
            <a:chExt cx="481750" cy="481850"/>
          </a:xfrm>
        </p:grpSpPr>
        <p:sp>
          <p:nvSpPr>
            <p:cNvPr id="789" name="Google Shape;789;p6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 name="Google Shape;790;p6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 name="Google Shape;791;p6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 name="Google Shape;792;p6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 name="Google Shape;793;p6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 name="Google Shape;794;p6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 name="Google Shape;795;p6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6" name="Google Shape;796;p6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797" name="Google Shape;797;p65"/>
          <p:cNvCxnSpPr/>
          <p:nvPr/>
        </p:nvCxnSpPr>
        <p:spPr>
          <a:xfrm>
            <a:off x="50922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8" name="Google Shape;798;p65"/>
          <p:cNvCxnSpPr/>
          <p:nvPr/>
        </p:nvCxnSpPr>
        <p:spPr>
          <a:xfrm>
            <a:off x="33876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9" name="Google Shape;799;p65"/>
          <p:cNvCxnSpPr/>
          <p:nvPr/>
        </p:nvCxnSpPr>
        <p:spPr>
          <a:xfrm>
            <a:off x="67968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00" name="Google Shape;800;p65"/>
          <p:cNvGrpSpPr/>
          <p:nvPr/>
        </p:nvGrpSpPr>
        <p:grpSpPr>
          <a:xfrm>
            <a:off x="3542880" y="1360058"/>
            <a:ext cx="353645" cy="353645"/>
            <a:chOff x="-34003850" y="3227275"/>
            <a:chExt cx="291450" cy="291450"/>
          </a:xfrm>
        </p:grpSpPr>
        <p:sp>
          <p:nvSpPr>
            <p:cNvPr id="801" name="Google Shape;801;p6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65"/>
          <p:cNvGrpSpPr/>
          <p:nvPr/>
        </p:nvGrpSpPr>
        <p:grpSpPr>
          <a:xfrm>
            <a:off x="6952085" y="1359709"/>
            <a:ext cx="354586" cy="354343"/>
            <a:chOff x="-34004625" y="3585850"/>
            <a:chExt cx="292225" cy="292025"/>
          </a:xfrm>
        </p:grpSpPr>
        <p:sp>
          <p:nvSpPr>
            <p:cNvPr id="807" name="Google Shape;807;p6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6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65"/>
          <p:cNvGrpSpPr/>
          <p:nvPr/>
        </p:nvGrpSpPr>
        <p:grpSpPr>
          <a:xfrm>
            <a:off x="5247476" y="1360073"/>
            <a:ext cx="353645" cy="353615"/>
            <a:chOff x="-35481425" y="3919600"/>
            <a:chExt cx="291450" cy="291425"/>
          </a:xfrm>
        </p:grpSpPr>
        <p:sp>
          <p:nvSpPr>
            <p:cNvPr id="813" name="Google Shape;813;p6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blue and white logo&#10;&#10;Description automatically generated">
            <a:extLst>
              <a:ext uri="{FF2B5EF4-FFF2-40B4-BE49-F238E27FC236}">
                <a16:creationId xmlns:a16="http://schemas.microsoft.com/office/drawing/2014/main" id="{F8BA967E-4478-5167-4A8C-F9061152B275}"/>
              </a:ext>
            </a:extLst>
          </p:cNvPr>
          <p:cNvPicPr>
            <a:picLocks noChangeAspect="1"/>
          </p:cNvPicPr>
          <p:nvPr/>
        </p:nvPicPr>
        <p:blipFill>
          <a:blip r:embed="rId3"/>
          <a:stretch>
            <a:fillRect/>
          </a:stretch>
        </p:blipFill>
        <p:spPr>
          <a:xfrm>
            <a:off x="6401314" y="1303959"/>
            <a:ext cx="483982" cy="483982"/>
          </a:xfrm>
          <a:prstGeom prst="rect">
            <a:avLst/>
          </a:prstGeom>
        </p:spPr>
      </p:pic>
      <p:pic>
        <p:nvPicPr>
          <p:cNvPr id="5" name="Picture 4" descr="A red logo with a black background&#10;&#10;Description automatically generated">
            <a:extLst>
              <a:ext uri="{FF2B5EF4-FFF2-40B4-BE49-F238E27FC236}">
                <a16:creationId xmlns:a16="http://schemas.microsoft.com/office/drawing/2014/main" id="{1EE1CB28-3353-5E99-770A-068CF6660CFC}"/>
              </a:ext>
            </a:extLst>
          </p:cNvPr>
          <p:cNvPicPr>
            <a:picLocks noChangeAspect="1"/>
          </p:cNvPicPr>
          <p:nvPr/>
        </p:nvPicPr>
        <p:blipFill>
          <a:blip r:embed="rId4"/>
          <a:stretch>
            <a:fillRect/>
          </a:stretch>
        </p:blipFill>
        <p:spPr>
          <a:xfrm>
            <a:off x="2965887" y="1196367"/>
            <a:ext cx="916320" cy="572700"/>
          </a:xfrm>
          <a:prstGeom prst="rect">
            <a:avLst/>
          </a:prstGeom>
        </p:spPr>
      </p:pic>
      <p:pic>
        <p:nvPicPr>
          <p:cNvPr id="7" name="Picture 6" descr="A red and black logo&#10;&#10;Description automatically generated">
            <a:extLst>
              <a:ext uri="{FF2B5EF4-FFF2-40B4-BE49-F238E27FC236}">
                <a16:creationId xmlns:a16="http://schemas.microsoft.com/office/drawing/2014/main" id="{315F9F6C-BBA1-4D29-B63D-7FB2D6513D15}"/>
              </a:ext>
            </a:extLst>
          </p:cNvPr>
          <p:cNvPicPr>
            <a:picLocks noChangeAspect="1"/>
          </p:cNvPicPr>
          <p:nvPr/>
        </p:nvPicPr>
        <p:blipFill>
          <a:blip r:embed="rId5"/>
          <a:stretch>
            <a:fillRect/>
          </a:stretch>
        </p:blipFill>
        <p:spPr>
          <a:xfrm>
            <a:off x="4601470" y="1208435"/>
            <a:ext cx="657829" cy="657829"/>
          </a:xfrm>
          <a:prstGeom prst="rect">
            <a:avLst/>
          </a:prstGeom>
        </p:spPr>
      </p:pic>
      <p:pic>
        <p:nvPicPr>
          <p:cNvPr id="9" name="Picture 8" descr="A green and white sign with white text&#10;&#10;Description automatically generated">
            <a:extLst>
              <a:ext uri="{FF2B5EF4-FFF2-40B4-BE49-F238E27FC236}">
                <a16:creationId xmlns:a16="http://schemas.microsoft.com/office/drawing/2014/main" id="{1A4F5972-DBDC-4786-7A17-045E2C92CC26}"/>
              </a:ext>
            </a:extLst>
          </p:cNvPr>
          <p:cNvPicPr>
            <a:picLocks noChangeAspect="1"/>
          </p:cNvPicPr>
          <p:nvPr/>
        </p:nvPicPr>
        <p:blipFill>
          <a:blip r:embed="rId6"/>
          <a:stretch>
            <a:fillRect/>
          </a:stretch>
        </p:blipFill>
        <p:spPr>
          <a:xfrm>
            <a:off x="1574178" y="1315526"/>
            <a:ext cx="910725" cy="414380"/>
          </a:xfrm>
          <a:prstGeom prst="rect">
            <a:avLst/>
          </a:prstGeom>
        </p:spPr>
      </p:pic>
      <p:pic>
        <p:nvPicPr>
          <p:cNvPr id="13" name="Picture 12" descr="A logo of a company&#10;&#10;Description automatically generated">
            <a:extLst>
              <a:ext uri="{FF2B5EF4-FFF2-40B4-BE49-F238E27FC236}">
                <a16:creationId xmlns:a16="http://schemas.microsoft.com/office/drawing/2014/main" id="{130477C0-12F5-6D03-4161-D7C0915EB96A}"/>
              </a:ext>
            </a:extLst>
          </p:cNvPr>
          <p:cNvPicPr>
            <a:picLocks noChangeAspect="1"/>
          </p:cNvPicPr>
          <p:nvPr/>
        </p:nvPicPr>
        <p:blipFill>
          <a:blip r:embed="rId7"/>
          <a:stretch>
            <a:fillRect/>
          </a:stretch>
        </p:blipFill>
        <p:spPr>
          <a:xfrm>
            <a:off x="6444017" y="3137072"/>
            <a:ext cx="419473" cy="471907"/>
          </a:xfrm>
          <a:prstGeom prst="rect">
            <a:avLst/>
          </a:prstGeom>
        </p:spPr>
      </p:pic>
      <p:pic>
        <p:nvPicPr>
          <p:cNvPr id="15" name="Picture 14" descr="A blue oval with black letters&#10;&#10;Description automatically generated">
            <a:extLst>
              <a:ext uri="{FF2B5EF4-FFF2-40B4-BE49-F238E27FC236}">
                <a16:creationId xmlns:a16="http://schemas.microsoft.com/office/drawing/2014/main" id="{C7A0C701-010E-F821-1537-9F79F96E22F1}"/>
              </a:ext>
            </a:extLst>
          </p:cNvPr>
          <p:cNvPicPr>
            <a:picLocks noChangeAspect="1"/>
          </p:cNvPicPr>
          <p:nvPr/>
        </p:nvPicPr>
        <p:blipFill>
          <a:blip r:embed="rId8"/>
          <a:stretch>
            <a:fillRect/>
          </a:stretch>
        </p:blipFill>
        <p:spPr>
          <a:xfrm>
            <a:off x="4572000" y="3193718"/>
            <a:ext cx="676630" cy="358614"/>
          </a:xfrm>
          <a:prstGeom prst="rect">
            <a:avLst/>
          </a:prstGeom>
        </p:spPr>
      </p:pic>
      <p:pic>
        <p:nvPicPr>
          <p:cNvPr id="17" name="Picture 16" descr="A blue and yellow snake logo&#10;&#10;Description automatically generated">
            <a:extLst>
              <a:ext uri="{FF2B5EF4-FFF2-40B4-BE49-F238E27FC236}">
                <a16:creationId xmlns:a16="http://schemas.microsoft.com/office/drawing/2014/main" id="{0C2463F8-E0DD-D63B-1D95-1F358B7C3E7F}"/>
              </a:ext>
            </a:extLst>
          </p:cNvPr>
          <p:cNvPicPr>
            <a:picLocks noChangeAspect="1"/>
          </p:cNvPicPr>
          <p:nvPr/>
        </p:nvPicPr>
        <p:blipFill>
          <a:blip r:embed="rId9"/>
          <a:stretch>
            <a:fillRect/>
          </a:stretch>
        </p:blipFill>
        <p:spPr>
          <a:xfrm>
            <a:off x="1220699" y="3137072"/>
            <a:ext cx="473795" cy="574190"/>
          </a:xfrm>
          <a:prstGeom prst="rect">
            <a:avLst/>
          </a:prstGeom>
        </p:spPr>
      </p:pic>
      <p:pic>
        <p:nvPicPr>
          <p:cNvPr id="19" name="Picture 18" descr="A red diamond with a black background&#10;&#10;Description automatically generated">
            <a:extLst>
              <a:ext uri="{FF2B5EF4-FFF2-40B4-BE49-F238E27FC236}">
                <a16:creationId xmlns:a16="http://schemas.microsoft.com/office/drawing/2014/main" id="{0622210C-9556-E256-7772-1AFFB27CD0AB}"/>
              </a:ext>
            </a:extLst>
          </p:cNvPr>
          <p:cNvPicPr>
            <a:picLocks noChangeAspect="1"/>
          </p:cNvPicPr>
          <p:nvPr/>
        </p:nvPicPr>
        <p:blipFill>
          <a:blip r:embed="rId10"/>
          <a:stretch>
            <a:fillRect/>
          </a:stretch>
        </p:blipFill>
        <p:spPr>
          <a:xfrm>
            <a:off x="3057857" y="3222258"/>
            <a:ext cx="329743" cy="33007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8"/>
          <p:cNvSpPr txBox="1">
            <a:spLocks noGrp="1"/>
          </p:cNvSpPr>
          <p:nvPr>
            <p:ph type="title"/>
          </p:nvPr>
        </p:nvSpPr>
        <p:spPr>
          <a:xfrm>
            <a:off x="2079375" y="1293250"/>
            <a:ext cx="4985250" cy="118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Why Do This?</a:t>
            </a:r>
            <a:endParaRPr dirty="0">
              <a:gradFill>
                <a:gsLst>
                  <a:gs pos="0">
                    <a:srgbClr val="CD9CD0"/>
                  </a:gs>
                  <a:gs pos="100000">
                    <a:srgbClr val="9CCAED"/>
                  </a:gs>
                </a:gsLst>
                <a:lin ang="0" scaled="1"/>
              </a:gradFill>
            </a:endParaRPr>
          </a:p>
        </p:txBody>
      </p:sp>
      <p:sp>
        <p:nvSpPr>
          <p:cNvPr id="286" name="Google Shape;286;p38"/>
          <p:cNvSpPr txBox="1">
            <a:spLocks noGrp="1"/>
          </p:cNvSpPr>
          <p:nvPr>
            <p:ph type="subTitle" idx="1"/>
          </p:nvPr>
        </p:nvSpPr>
        <p:spPr>
          <a:xfrm>
            <a:off x="2135550" y="2894590"/>
            <a:ext cx="4872900" cy="6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This can be the part of the presentation where you introduce yourself, write your email…</a:t>
            </a:r>
            <a:endParaRPr dirty="0"/>
          </a:p>
        </p:txBody>
      </p:sp>
      <p:cxnSp>
        <p:nvCxnSpPr>
          <p:cNvPr id="287" name="Google Shape;287;p38"/>
          <p:cNvCxnSpPr/>
          <p:nvPr/>
        </p:nvCxnSpPr>
        <p:spPr>
          <a:xfrm>
            <a:off x="2636100" y="2662850"/>
            <a:ext cx="38718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Popular Front End Frameworks</a:t>
            </a:r>
            <a:endParaRPr dirty="0">
              <a:gradFill>
                <a:gsLst>
                  <a:gs pos="0">
                    <a:srgbClr val="CD9CD0"/>
                  </a:gs>
                  <a:gs pos="100000">
                    <a:srgbClr val="9CCAED"/>
                  </a:gs>
                </a:gsLst>
                <a:lin ang="0" scaled="1"/>
              </a:gradFill>
            </a:endParaRPr>
          </a:p>
        </p:txBody>
      </p:sp>
      <p:graphicFrame>
        <p:nvGraphicFramePr>
          <p:cNvPr id="786" name="Google Shape;786;p65"/>
          <p:cNvGraphicFramePr/>
          <p:nvPr>
            <p:extLst>
              <p:ext uri="{D42A27DB-BD31-4B8C-83A1-F6EECF244321}">
                <p14:modId xmlns:p14="http://schemas.microsoft.com/office/powerpoint/2010/main" val="738776112"/>
              </p:ext>
            </p:extLst>
          </p:nvPr>
        </p:nvGraphicFramePr>
        <p:xfrm>
          <a:off x="1162800" y="2170550"/>
          <a:ext cx="6818400" cy="2572010"/>
        </p:xfrm>
        <a:graphic>
          <a:graphicData uri="http://schemas.openxmlformats.org/drawingml/2006/table">
            <a:tbl>
              <a:tblPr>
                <a:noFill/>
                <a:tableStyleId>{6557CEAF-83FD-46CB-B0EB-F6EF4438A6C8}</a:tableStyleId>
              </a:tblPr>
              <a:tblGrid>
                <a:gridCol w="1704600">
                  <a:extLst>
                    <a:ext uri="{9D8B030D-6E8A-4147-A177-3AD203B41FA5}">
                      <a16:colId xmlns:a16="http://schemas.microsoft.com/office/drawing/2014/main" val="20000"/>
                    </a:ext>
                  </a:extLst>
                </a:gridCol>
                <a:gridCol w="1704600">
                  <a:extLst>
                    <a:ext uri="{9D8B030D-6E8A-4147-A177-3AD203B41FA5}">
                      <a16:colId xmlns:a16="http://schemas.microsoft.com/office/drawing/2014/main" val="20001"/>
                    </a:ext>
                  </a:extLst>
                </a:gridCol>
                <a:gridCol w="1704600">
                  <a:extLst>
                    <a:ext uri="{9D8B030D-6E8A-4147-A177-3AD203B41FA5}">
                      <a16:colId xmlns:a16="http://schemas.microsoft.com/office/drawing/2014/main" val="20002"/>
                    </a:ext>
                  </a:extLst>
                </a:gridCol>
                <a:gridCol w="1704600">
                  <a:extLst>
                    <a:ext uri="{9D8B030D-6E8A-4147-A177-3AD203B41FA5}">
                      <a16:colId xmlns:a16="http://schemas.microsoft.com/office/drawing/2014/main" val="20003"/>
                    </a:ext>
                  </a:extLst>
                </a:gridCol>
              </a:tblGrid>
              <a:tr h="548450">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React</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React Native</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Flutter</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Ionic</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731300">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JavaScript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JavaScript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Dart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987300">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1</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2</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3</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787" name="Google Shape;787;p65"/>
          <p:cNvCxnSpPr/>
          <p:nvPr/>
        </p:nvCxnSpPr>
        <p:spPr>
          <a:xfrm>
            <a:off x="16830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788" name="Google Shape;788;p65"/>
          <p:cNvGrpSpPr/>
          <p:nvPr/>
        </p:nvGrpSpPr>
        <p:grpSpPr>
          <a:xfrm>
            <a:off x="1845504" y="1367245"/>
            <a:ext cx="339200" cy="339271"/>
            <a:chOff x="5049725" y="2027900"/>
            <a:chExt cx="481750" cy="481850"/>
          </a:xfrm>
        </p:grpSpPr>
        <p:sp>
          <p:nvSpPr>
            <p:cNvPr id="789" name="Google Shape;789;p6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 name="Google Shape;790;p6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 name="Google Shape;791;p6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 name="Google Shape;792;p6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 name="Google Shape;793;p6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 name="Google Shape;794;p6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 name="Google Shape;795;p6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6" name="Google Shape;796;p6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797" name="Google Shape;797;p65"/>
          <p:cNvCxnSpPr/>
          <p:nvPr/>
        </p:nvCxnSpPr>
        <p:spPr>
          <a:xfrm>
            <a:off x="50922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8" name="Google Shape;798;p65"/>
          <p:cNvCxnSpPr/>
          <p:nvPr/>
        </p:nvCxnSpPr>
        <p:spPr>
          <a:xfrm>
            <a:off x="33876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9" name="Google Shape;799;p65"/>
          <p:cNvCxnSpPr/>
          <p:nvPr/>
        </p:nvCxnSpPr>
        <p:spPr>
          <a:xfrm>
            <a:off x="67968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00" name="Google Shape;800;p65"/>
          <p:cNvGrpSpPr/>
          <p:nvPr/>
        </p:nvGrpSpPr>
        <p:grpSpPr>
          <a:xfrm>
            <a:off x="3542880" y="1360058"/>
            <a:ext cx="353645" cy="353645"/>
            <a:chOff x="-34003850" y="3227275"/>
            <a:chExt cx="291450" cy="291450"/>
          </a:xfrm>
        </p:grpSpPr>
        <p:sp>
          <p:nvSpPr>
            <p:cNvPr id="801" name="Google Shape;801;p6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65"/>
          <p:cNvGrpSpPr/>
          <p:nvPr/>
        </p:nvGrpSpPr>
        <p:grpSpPr>
          <a:xfrm>
            <a:off x="6952085" y="1359709"/>
            <a:ext cx="354586" cy="354343"/>
            <a:chOff x="-34004625" y="3585850"/>
            <a:chExt cx="292225" cy="292025"/>
          </a:xfrm>
        </p:grpSpPr>
        <p:sp>
          <p:nvSpPr>
            <p:cNvPr id="807" name="Google Shape;807;p6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6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65"/>
          <p:cNvGrpSpPr/>
          <p:nvPr/>
        </p:nvGrpSpPr>
        <p:grpSpPr>
          <a:xfrm>
            <a:off x="5247476" y="1360073"/>
            <a:ext cx="353645" cy="353615"/>
            <a:chOff x="-35481425" y="3919600"/>
            <a:chExt cx="291450" cy="291425"/>
          </a:xfrm>
        </p:grpSpPr>
        <p:sp>
          <p:nvSpPr>
            <p:cNvPr id="813" name="Google Shape;813;p6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A blue paper with a black background&#10;&#10;Description automatically generated">
            <a:extLst>
              <a:ext uri="{FF2B5EF4-FFF2-40B4-BE49-F238E27FC236}">
                <a16:creationId xmlns:a16="http://schemas.microsoft.com/office/drawing/2014/main" id="{341E9F1D-80E2-F1A0-33BD-FD109E46D7D2}"/>
              </a:ext>
            </a:extLst>
          </p:cNvPr>
          <p:cNvPicPr>
            <a:picLocks noChangeAspect="1"/>
          </p:cNvPicPr>
          <p:nvPr/>
        </p:nvPicPr>
        <p:blipFill>
          <a:blip r:embed="rId3"/>
          <a:stretch>
            <a:fillRect/>
          </a:stretch>
        </p:blipFill>
        <p:spPr>
          <a:xfrm>
            <a:off x="4678149" y="3149635"/>
            <a:ext cx="475319" cy="475319"/>
          </a:xfrm>
          <a:prstGeom prst="rect">
            <a:avLst/>
          </a:prstGeom>
        </p:spPr>
      </p:pic>
      <p:pic>
        <p:nvPicPr>
          <p:cNvPr id="8" name="Picture 7" descr="A blue and black logo&#10;&#10;Description automatically generated">
            <a:extLst>
              <a:ext uri="{FF2B5EF4-FFF2-40B4-BE49-F238E27FC236}">
                <a16:creationId xmlns:a16="http://schemas.microsoft.com/office/drawing/2014/main" id="{FFE808EE-71A5-8E4A-B480-983F42544AA3}"/>
              </a:ext>
            </a:extLst>
          </p:cNvPr>
          <p:cNvPicPr>
            <a:picLocks noChangeAspect="1"/>
          </p:cNvPicPr>
          <p:nvPr/>
        </p:nvPicPr>
        <p:blipFill>
          <a:blip r:embed="rId4"/>
          <a:stretch>
            <a:fillRect/>
          </a:stretch>
        </p:blipFill>
        <p:spPr>
          <a:xfrm>
            <a:off x="4706187" y="1258791"/>
            <a:ext cx="479435" cy="594500"/>
          </a:xfrm>
          <a:prstGeom prst="rect">
            <a:avLst/>
          </a:prstGeom>
        </p:spPr>
      </p:pic>
      <p:pic>
        <p:nvPicPr>
          <p:cNvPr id="11" name="Picture 10" descr="A blue circle with a black background&#10;&#10;Description automatically generated">
            <a:extLst>
              <a:ext uri="{FF2B5EF4-FFF2-40B4-BE49-F238E27FC236}">
                <a16:creationId xmlns:a16="http://schemas.microsoft.com/office/drawing/2014/main" id="{ACAFA58A-E303-50DA-7047-5F4C7418982A}"/>
              </a:ext>
            </a:extLst>
          </p:cNvPr>
          <p:cNvPicPr>
            <a:picLocks noChangeAspect="1"/>
          </p:cNvPicPr>
          <p:nvPr/>
        </p:nvPicPr>
        <p:blipFill>
          <a:blip r:embed="rId5"/>
          <a:stretch>
            <a:fillRect/>
          </a:stretch>
        </p:blipFill>
        <p:spPr>
          <a:xfrm>
            <a:off x="6243789" y="1271271"/>
            <a:ext cx="656441" cy="656441"/>
          </a:xfrm>
          <a:prstGeom prst="rect">
            <a:avLst/>
          </a:prstGeom>
        </p:spPr>
      </p:pic>
      <p:pic>
        <p:nvPicPr>
          <p:cNvPr id="14" name="Picture 13" descr="A blue and black symbol&#10;&#10;Description automatically generated">
            <a:extLst>
              <a:ext uri="{FF2B5EF4-FFF2-40B4-BE49-F238E27FC236}">
                <a16:creationId xmlns:a16="http://schemas.microsoft.com/office/drawing/2014/main" id="{8C34AEBB-4C32-C6D1-5F02-7F66CDCFDE70}"/>
              </a:ext>
            </a:extLst>
          </p:cNvPr>
          <p:cNvPicPr>
            <a:picLocks noChangeAspect="1"/>
          </p:cNvPicPr>
          <p:nvPr/>
        </p:nvPicPr>
        <p:blipFill>
          <a:blip r:embed="rId6"/>
          <a:stretch>
            <a:fillRect/>
          </a:stretch>
        </p:blipFill>
        <p:spPr>
          <a:xfrm>
            <a:off x="1111087" y="1267064"/>
            <a:ext cx="765091" cy="664972"/>
          </a:xfrm>
          <a:prstGeom prst="rect">
            <a:avLst/>
          </a:prstGeom>
        </p:spPr>
      </p:pic>
      <p:pic>
        <p:nvPicPr>
          <p:cNvPr id="16" name="Picture 15" descr="A blue and black symbol&#10;&#10;Description automatically generated">
            <a:extLst>
              <a:ext uri="{FF2B5EF4-FFF2-40B4-BE49-F238E27FC236}">
                <a16:creationId xmlns:a16="http://schemas.microsoft.com/office/drawing/2014/main" id="{039B7058-9A07-3238-C794-2A11309C2C1C}"/>
              </a:ext>
            </a:extLst>
          </p:cNvPr>
          <p:cNvPicPr>
            <a:picLocks noChangeAspect="1"/>
          </p:cNvPicPr>
          <p:nvPr/>
        </p:nvPicPr>
        <p:blipFill>
          <a:blip r:embed="rId6"/>
          <a:stretch>
            <a:fillRect/>
          </a:stretch>
        </p:blipFill>
        <p:spPr>
          <a:xfrm>
            <a:off x="2738555" y="1250027"/>
            <a:ext cx="765091" cy="664972"/>
          </a:xfrm>
          <a:prstGeom prst="rect">
            <a:avLst/>
          </a:prstGeom>
        </p:spPr>
      </p:pic>
      <p:pic>
        <p:nvPicPr>
          <p:cNvPr id="20" name="Picture 19" descr="A yellow and black logo&#10;&#10;Description automatically generated">
            <a:extLst>
              <a:ext uri="{FF2B5EF4-FFF2-40B4-BE49-F238E27FC236}">
                <a16:creationId xmlns:a16="http://schemas.microsoft.com/office/drawing/2014/main" id="{2BC77F8C-DB14-339F-0502-BC4AADD40CD3}"/>
              </a:ext>
            </a:extLst>
          </p:cNvPr>
          <p:cNvPicPr>
            <a:picLocks noChangeAspect="1"/>
          </p:cNvPicPr>
          <p:nvPr/>
        </p:nvPicPr>
        <p:blipFill>
          <a:blip r:embed="rId7"/>
          <a:stretch>
            <a:fillRect/>
          </a:stretch>
        </p:blipFill>
        <p:spPr>
          <a:xfrm>
            <a:off x="1255972" y="3084861"/>
            <a:ext cx="475319" cy="475319"/>
          </a:xfrm>
          <a:prstGeom prst="rect">
            <a:avLst/>
          </a:prstGeom>
        </p:spPr>
      </p:pic>
    </p:spTree>
    <p:extLst>
      <p:ext uri="{BB962C8B-B14F-4D97-AF65-F5344CB8AC3E}">
        <p14:creationId xmlns:p14="http://schemas.microsoft.com/office/powerpoint/2010/main" val="3968997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You can divide the content</a:t>
            </a:r>
            <a:endParaRPr dirty="0">
              <a:gradFill>
                <a:gsLst>
                  <a:gs pos="0">
                    <a:srgbClr val="CD9CD0"/>
                  </a:gs>
                  <a:gs pos="100000">
                    <a:srgbClr val="9CCAED"/>
                  </a:gs>
                </a:gsLst>
                <a:lin ang="0" scaled="1"/>
              </a:gradFill>
            </a:endParaRPr>
          </a:p>
        </p:txBody>
      </p:sp>
      <p:sp>
        <p:nvSpPr>
          <p:cNvPr id="315" name="Google Shape;315;p42"/>
          <p:cNvSpPr txBox="1">
            <a:spLocks noGrp="1"/>
          </p:cNvSpPr>
          <p:nvPr>
            <p:ph type="subTitle" idx="1"/>
          </p:nvPr>
        </p:nvSpPr>
        <p:spPr>
          <a:xfrm>
            <a:off x="4868669" y="2829000"/>
            <a:ext cx="3265200" cy="127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Venus has a beautiful name and is the second planet from the Sun. It’s terribly hot—even hotter than Mercury—and its atmosphere is extremely poisonous. It’s the second-brightest natural object in the night sky after the Moon</a:t>
            </a:r>
            <a:endParaRPr dirty="0"/>
          </a:p>
        </p:txBody>
      </p:sp>
      <p:sp>
        <p:nvSpPr>
          <p:cNvPr id="316" name="Google Shape;316;p42"/>
          <p:cNvSpPr txBox="1">
            <a:spLocks noGrp="1"/>
          </p:cNvSpPr>
          <p:nvPr>
            <p:ph type="subTitle" idx="2"/>
          </p:nvPr>
        </p:nvSpPr>
        <p:spPr>
          <a:xfrm>
            <a:off x="1010100" y="2829000"/>
            <a:ext cx="3265200" cy="127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 This planet’s name has nothing to do with the liquid metal, since Mercury was named after the Roman messenger god</a:t>
            </a:r>
            <a:endParaRPr/>
          </a:p>
        </p:txBody>
      </p:sp>
      <p:sp>
        <p:nvSpPr>
          <p:cNvPr id="317" name="Google Shape;317;p42"/>
          <p:cNvSpPr txBox="1">
            <a:spLocks noGrp="1"/>
          </p:cNvSpPr>
          <p:nvPr>
            <p:ph type="subTitle" idx="3"/>
          </p:nvPr>
        </p:nvSpPr>
        <p:spPr>
          <a:xfrm>
            <a:off x="1010101"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Mercury</a:t>
            </a:r>
            <a:endParaRPr dirty="0">
              <a:gradFill>
                <a:gsLst>
                  <a:gs pos="0">
                    <a:schemeClr val="tx2">
                      <a:lumMod val="20000"/>
                      <a:lumOff val="80000"/>
                    </a:schemeClr>
                  </a:gs>
                  <a:gs pos="100000">
                    <a:srgbClr val="9CCAED"/>
                  </a:gs>
                </a:gsLst>
                <a:lin ang="0" scaled="1"/>
              </a:gradFill>
            </a:endParaRPr>
          </a:p>
        </p:txBody>
      </p:sp>
      <p:sp>
        <p:nvSpPr>
          <p:cNvPr id="318" name="Google Shape;318;p42"/>
          <p:cNvSpPr txBox="1">
            <a:spLocks noGrp="1"/>
          </p:cNvSpPr>
          <p:nvPr>
            <p:ph type="subTitle" idx="4"/>
          </p:nvPr>
        </p:nvSpPr>
        <p:spPr>
          <a:xfrm>
            <a:off x="4868706"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Venus</a:t>
            </a:r>
            <a:endParaRPr dirty="0">
              <a:gradFill>
                <a:gsLst>
                  <a:gs pos="0">
                    <a:schemeClr val="tx2">
                      <a:lumMod val="20000"/>
                      <a:lumOff val="80000"/>
                    </a:schemeClr>
                  </a:gs>
                  <a:gs pos="100000">
                    <a:srgbClr val="9CCAED"/>
                  </a:gs>
                </a:gsLst>
                <a:lin ang="0" scaled="1"/>
              </a:gradFill>
            </a:endParaRPr>
          </a:p>
        </p:txBody>
      </p:sp>
      <p:cxnSp>
        <p:nvCxnSpPr>
          <p:cNvPr id="319" name="Google Shape;319;p42"/>
          <p:cNvCxnSpPr/>
          <p:nvPr/>
        </p:nvCxnSpPr>
        <p:spPr>
          <a:xfrm>
            <a:off x="2310600" y="221383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20" name="Google Shape;320;p42"/>
          <p:cNvCxnSpPr/>
          <p:nvPr/>
        </p:nvCxnSpPr>
        <p:spPr>
          <a:xfrm>
            <a:off x="6169200" y="221383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321" name="Google Shape;321;p42"/>
          <p:cNvGrpSpPr/>
          <p:nvPr/>
        </p:nvGrpSpPr>
        <p:grpSpPr>
          <a:xfrm>
            <a:off x="6323989" y="1639856"/>
            <a:ext cx="354586" cy="355557"/>
            <a:chOff x="-33645475" y="3944800"/>
            <a:chExt cx="292225" cy="293025"/>
          </a:xfrm>
        </p:grpSpPr>
        <p:sp>
          <p:nvSpPr>
            <p:cNvPr id="322" name="Google Shape;322;p4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42"/>
          <p:cNvGrpSpPr/>
          <p:nvPr/>
        </p:nvGrpSpPr>
        <p:grpSpPr>
          <a:xfrm>
            <a:off x="2476411" y="1640809"/>
            <a:ext cx="332593" cy="353645"/>
            <a:chOff x="-34755225" y="3202075"/>
            <a:chExt cx="274100" cy="291450"/>
          </a:xfrm>
        </p:grpSpPr>
        <p:sp>
          <p:nvSpPr>
            <p:cNvPr id="333" name="Google Shape;333;p4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grpSp>
        <p:nvGrpSpPr>
          <p:cNvPr id="365" name="Google Shape;365;p44"/>
          <p:cNvGrpSpPr/>
          <p:nvPr/>
        </p:nvGrpSpPr>
        <p:grpSpPr>
          <a:xfrm>
            <a:off x="7812706" y="3122446"/>
            <a:ext cx="339253" cy="318042"/>
            <a:chOff x="4456875" y="2635825"/>
            <a:chExt cx="481825" cy="451700"/>
          </a:xfrm>
        </p:grpSpPr>
        <p:sp>
          <p:nvSpPr>
            <p:cNvPr id="366" name="Google Shape;366;p44"/>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7" name="Google Shape;367;p44"/>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8" name="Google Shape;368;p44"/>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9" name="Google Shape;369;p44"/>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0" name="Google Shape;370;p44"/>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1" name="Google Shape;371;p44"/>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2" name="Google Shape;372;p44"/>
          <p:cNvGrpSpPr/>
          <p:nvPr/>
        </p:nvGrpSpPr>
        <p:grpSpPr>
          <a:xfrm>
            <a:off x="992037" y="3111832"/>
            <a:ext cx="339253" cy="339253"/>
            <a:chOff x="4456875" y="1435075"/>
            <a:chExt cx="481825" cy="481825"/>
          </a:xfrm>
        </p:grpSpPr>
        <p:sp>
          <p:nvSpPr>
            <p:cNvPr id="373" name="Google Shape;373;p4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4" name="Google Shape;374;p4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5" name="Google Shape;375;p4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6" name="Google Shape;376;p4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7" name="Google Shape;377;p4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 name="Google Shape;378;p4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9" name="Google Shape;379;p4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0" name="Google Shape;380;p4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1" name="Google Shape;381;p4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2" name="Google Shape;382;p4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 name="Google Shape;383;p4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4" name="Google Shape;384;p4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5" name="Google Shape;385;p4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6" name="Google Shape;386;p4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 name="Google Shape;387;p4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 name="Google Shape;388;p4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9" name="Google Shape;389;p4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0" name="Google Shape;390;p4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1" name="Google Shape;391;p4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2" name="Google Shape;392;p44"/>
          <p:cNvGrpSpPr/>
          <p:nvPr/>
        </p:nvGrpSpPr>
        <p:grpSpPr>
          <a:xfrm>
            <a:off x="990377" y="1451248"/>
            <a:ext cx="342580" cy="339271"/>
            <a:chOff x="5049725" y="1435050"/>
            <a:chExt cx="486550" cy="481850"/>
          </a:xfrm>
        </p:grpSpPr>
        <p:sp>
          <p:nvSpPr>
            <p:cNvPr id="393" name="Google Shape;393;p4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4" name="Google Shape;394;p4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5" name="Google Shape;395;p4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6" name="Google Shape;396;p4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7" name="Google Shape;397;p44"/>
          <p:cNvGrpSpPr/>
          <p:nvPr/>
        </p:nvGrpSpPr>
        <p:grpSpPr>
          <a:xfrm>
            <a:off x="7843169" y="1451240"/>
            <a:ext cx="278296" cy="339253"/>
            <a:chOff x="3907325" y="2620775"/>
            <a:chExt cx="395250" cy="481825"/>
          </a:xfrm>
        </p:grpSpPr>
        <p:sp>
          <p:nvSpPr>
            <p:cNvPr id="398" name="Google Shape;398;p4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9" name="Google Shape;399;p4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0" name="Google Shape;400;p4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1" name="Google Shape;401;p4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02" name="Google Shape;402;p44"/>
          <p:cNvSpPr txBox="1">
            <a:spLocks noGrp="1"/>
          </p:cNvSpPr>
          <p:nvPr>
            <p:ph type="subTitle" idx="1"/>
          </p:nvPr>
        </p:nvSpPr>
        <p:spPr>
          <a:xfrm>
            <a:off x="1707900" y="1802600"/>
            <a:ext cx="2787900" cy="8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 which gives the planet its reddish cast, and it’s made of basalt</a:t>
            </a:r>
            <a:endParaRPr/>
          </a:p>
        </p:txBody>
      </p:sp>
      <p:sp>
        <p:nvSpPr>
          <p:cNvPr id="403" name="Google Shape;403;p44"/>
          <p:cNvSpPr txBox="1">
            <a:spLocks noGrp="1"/>
          </p:cNvSpPr>
          <p:nvPr>
            <p:ph type="subTitle" idx="2"/>
          </p:nvPr>
        </p:nvSpPr>
        <p:spPr>
          <a:xfrm>
            <a:off x="4709975" y="1802600"/>
            <a:ext cx="2787900" cy="88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Venus has a beautiful name and is the second planet from the Sun. It’s terribly hot and its atmosphere is extremely poisonous</a:t>
            </a:r>
            <a:endParaRPr dirty="0"/>
          </a:p>
        </p:txBody>
      </p:sp>
      <p:sp>
        <p:nvSpPr>
          <p:cNvPr id="404" name="Google Shape;404;p44"/>
          <p:cNvSpPr txBox="1">
            <a:spLocks noGrp="1"/>
          </p:cNvSpPr>
          <p:nvPr>
            <p:ph type="subTitle" idx="3"/>
          </p:nvPr>
        </p:nvSpPr>
        <p:spPr>
          <a:xfrm>
            <a:off x="1707900" y="3463175"/>
            <a:ext cx="2787900" cy="8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and was named after a god</a:t>
            </a:r>
            <a:endParaRPr/>
          </a:p>
        </p:txBody>
      </p:sp>
      <p:sp>
        <p:nvSpPr>
          <p:cNvPr id="405" name="Google Shape;405;p44"/>
          <p:cNvSpPr txBox="1">
            <a:spLocks noGrp="1"/>
          </p:cNvSpPr>
          <p:nvPr>
            <p:ph type="subTitle" idx="4"/>
          </p:nvPr>
        </p:nvSpPr>
        <p:spPr>
          <a:xfrm>
            <a:off x="4709975" y="3463175"/>
            <a:ext cx="2787900" cy="88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Saturn is a gas giant and has several rings. It’s composed mostly of hydrogen and helium. It’s the sixth planet from the Sun</a:t>
            </a:r>
            <a:endParaRPr/>
          </a:p>
        </p:txBody>
      </p:sp>
      <p:sp>
        <p:nvSpPr>
          <p:cNvPr id="406" name="Google Shape;406;p44"/>
          <p:cNvSpPr txBox="1">
            <a:spLocks noGrp="1"/>
          </p:cNvSpPr>
          <p:nvPr>
            <p:ph type="subTitle" idx="5"/>
          </p:nvPr>
        </p:nvSpPr>
        <p:spPr>
          <a:xfrm>
            <a:off x="1707888" y="1332600"/>
            <a:ext cx="27879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chemeClr val="tx2">
                        <a:lumMod val="20000"/>
                        <a:lumOff val="80000"/>
                      </a:schemeClr>
                    </a:gs>
                    <a:gs pos="100000">
                      <a:srgbClr val="9CCAED"/>
                    </a:gs>
                  </a:gsLst>
                  <a:lin ang="0" scaled="1"/>
                </a:gradFill>
              </a:rPr>
              <a:t>Mars</a:t>
            </a:r>
            <a:endParaRPr dirty="0">
              <a:gradFill>
                <a:gsLst>
                  <a:gs pos="0">
                    <a:schemeClr val="tx2">
                      <a:lumMod val="20000"/>
                      <a:lumOff val="80000"/>
                    </a:schemeClr>
                  </a:gs>
                  <a:gs pos="100000">
                    <a:srgbClr val="9CCAED"/>
                  </a:gs>
                </a:gsLst>
                <a:lin ang="0" scaled="1"/>
              </a:gradFill>
            </a:endParaRPr>
          </a:p>
        </p:txBody>
      </p:sp>
      <p:sp>
        <p:nvSpPr>
          <p:cNvPr id="407" name="Google Shape;407;p44"/>
          <p:cNvSpPr txBox="1">
            <a:spLocks noGrp="1"/>
          </p:cNvSpPr>
          <p:nvPr>
            <p:ph type="subTitle" idx="6"/>
          </p:nvPr>
        </p:nvSpPr>
        <p:spPr>
          <a:xfrm>
            <a:off x="1707888" y="2993200"/>
            <a:ext cx="27879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chemeClr val="tx2">
                        <a:lumMod val="20000"/>
                        <a:lumOff val="80000"/>
                      </a:schemeClr>
                    </a:gs>
                    <a:gs pos="100000">
                      <a:srgbClr val="9CCAED"/>
                    </a:gs>
                  </a:gsLst>
                  <a:lin ang="0" scaled="1"/>
                </a:gradFill>
              </a:rPr>
              <a:t>Jupiter</a:t>
            </a:r>
            <a:endParaRPr dirty="0">
              <a:gradFill>
                <a:gsLst>
                  <a:gs pos="0">
                    <a:schemeClr val="tx2">
                      <a:lumMod val="20000"/>
                      <a:lumOff val="80000"/>
                    </a:schemeClr>
                  </a:gs>
                  <a:gs pos="100000">
                    <a:srgbClr val="9CCAED"/>
                  </a:gs>
                </a:gsLst>
                <a:lin ang="0" scaled="1"/>
              </a:gradFill>
            </a:endParaRPr>
          </a:p>
        </p:txBody>
      </p:sp>
      <p:sp>
        <p:nvSpPr>
          <p:cNvPr id="408" name="Google Shape;408;p44"/>
          <p:cNvSpPr txBox="1">
            <a:spLocks noGrp="1"/>
          </p:cNvSpPr>
          <p:nvPr>
            <p:ph type="subTitle" idx="7"/>
          </p:nvPr>
        </p:nvSpPr>
        <p:spPr>
          <a:xfrm>
            <a:off x="4709937" y="1332600"/>
            <a:ext cx="27879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chemeClr val="tx2">
                        <a:lumMod val="20000"/>
                        <a:lumOff val="80000"/>
                      </a:schemeClr>
                    </a:gs>
                    <a:gs pos="100000">
                      <a:srgbClr val="9CCAED"/>
                    </a:gs>
                  </a:gsLst>
                  <a:lin ang="0" scaled="1"/>
                </a:gradFill>
              </a:rPr>
              <a:t>Venus</a:t>
            </a:r>
            <a:endParaRPr dirty="0">
              <a:gradFill>
                <a:gsLst>
                  <a:gs pos="0">
                    <a:schemeClr val="tx2">
                      <a:lumMod val="20000"/>
                      <a:lumOff val="80000"/>
                    </a:schemeClr>
                  </a:gs>
                  <a:gs pos="100000">
                    <a:srgbClr val="9CCAED"/>
                  </a:gs>
                </a:gsLst>
                <a:lin ang="0" scaled="1"/>
              </a:gradFill>
            </a:endParaRPr>
          </a:p>
        </p:txBody>
      </p:sp>
      <p:sp>
        <p:nvSpPr>
          <p:cNvPr id="409" name="Google Shape;409;p44"/>
          <p:cNvSpPr txBox="1">
            <a:spLocks noGrp="1"/>
          </p:cNvSpPr>
          <p:nvPr>
            <p:ph type="subTitle" idx="8"/>
          </p:nvPr>
        </p:nvSpPr>
        <p:spPr>
          <a:xfrm>
            <a:off x="4709937" y="2993200"/>
            <a:ext cx="27879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chemeClr val="tx2">
                        <a:lumMod val="20000"/>
                        <a:lumOff val="80000"/>
                      </a:schemeClr>
                    </a:gs>
                    <a:gs pos="100000">
                      <a:srgbClr val="9CCAED"/>
                    </a:gs>
                  </a:gsLst>
                  <a:lin ang="0" scaled="1"/>
                </a:gradFill>
              </a:rPr>
              <a:t>Saturn</a:t>
            </a:r>
            <a:endParaRPr dirty="0">
              <a:gradFill>
                <a:gsLst>
                  <a:gs pos="0">
                    <a:schemeClr val="tx2">
                      <a:lumMod val="20000"/>
                      <a:lumOff val="80000"/>
                    </a:schemeClr>
                  </a:gs>
                  <a:gs pos="100000">
                    <a:srgbClr val="9CCAED"/>
                  </a:gs>
                </a:gsLst>
                <a:lin ang="0" scaled="1"/>
              </a:gradFill>
            </a:endParaRPr>
          </a:p>
        </p:txBody>
      </p:sp>
      <p:sp>
        <p:nvSpPr>
          <p:cNvPr id="410" name="Google Shape;410;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Divide the content into four ideas</a:t>
            </a:r>
            <a:endParaRPr dirty="0">
              <a:gradFill>
                <a:gsLst>
                  <a:gs pos="0">
                    <a:srgbClr val="CD9CD0"/>
                  </a:gs>
                  <a:gs pos="100000">
                    <a:srgbClr val="9CCAED"/>
                  </a:gs>
                </a:gsLst>
                <a:lin ang="0" scaled="1"/>
              </a:gradFill>
            </a:endParaRPr>
          </a:p>
        </p:txBody>
      </p:sp>
      <p:cxnSp>
        <p:nvCxnSpPr>
          <p:cNvPr id="411" name="Google Shape;411;p44"/>
          <p:cNvCxnSpPr/>
          <p:nvPr/>
        </p:nvCxnSpPr>
        <p:spPr>
          <a:xfrm>
            <a:off x="829575" y="20170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2" name="Google Shape;412;p44"/>
          <p:cNvCxnSpPr/>
          <p:nvPr/>
        </p:nvCxnSpPr>
        <p:spPr>
          <a:xfrm>
            <a:off x="829575" y="36776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3" name="Google Shape;413;p44"/>
          <p:cNvCxnSpPr/>
          <p:nvPr/>
        </p:nvCxnSpPr>
        <p:spPr>
          <a:xfrm>
            <a:off x="7650225" y="20170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4" name="Google Shape;414;p44"/>
          <p:cNvCxnSpPr/>
          <p:nvPr/>
        </p:nvCxnSpPr>
        <p:spPr>
          <a:xfrm>
            <a:off x="7650225" y="3677670"/>
            <a:ext cx="6642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Reviewing concepts is a good idea</a:t>
            </a:r>
            <a:endParaRPr dirty="0">
              <a:gradFill>
                <a:gsLst>
                  <a:gs pos="0">
                    <a:srgbClr val="CD9CD0"/>
                  </a:gs>
                  <a:gs pos="100000">
                    <a:srgbClr val="9CCAED"/>
                  </a:gs>
                </a:gsLst>
                <a:lin ang="0" scaled="1"/>
              </a:gradFill>
            </a:endParaRPr>
          </a:p>
        </p:txBody>
      </p:sp>
      <p:sp>
        <p:nvSpPr>
          <p:cNvPr id="420" name="Google Shape;420;p45"/>
          <p:cNvSpPr txBox="1">
            <a:spLocks noGrp="1"/>
          </p:cNvSpPr>
          <p:nvPr>
            <p:ph type="subTitle" idx="1"/>
          </p:nvPr>
        </p:nvSpPr>
        <p:spPr>
          <a:xfrm>
            <a:off x="1057650" y="1633961"/>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 which gives the planet its reddish cast</a:t>
            </a:r>
            <a:endParaRPr/>
          </a:p>
        </p:txBody>
      </p:sp>
      <p:sp>
        <p:nvSpPr>
          <p:cNvPr id="421" name="Google Shape;421;p45"/>
          <p:cNvSpPr txBox="1">
            <a:spLocks noGrp="1"/>
          </p:cNvSpPr>
          <p:nvPr>
            <p:ph type="subTitle" idx="2"/>
          </p:nvPr>
        </p:nvSpPr>
        <p:spPr>
          <a:xfrm>
            <a:off x="3579000" y="1633961"/>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 even hotter than Mercury</a:t>
            </a:r>
            <a:endParaRPr/>
          </a:p>
        </p:txBody>
      </p:sp>
      <p:sp>
        <p:nvSpPr>
          <p:cNvPr id="422" name="Google Shape;422;p45"/>
          <p:cNvSpPr txBox="1">
            <a:spLocks noGrp="1"/>
          </p:cNvSpPr>
          <p:nvPr>
            <p:ph type="subTitle" idx="3"/>
          </p:nvPr>
        </p:nvSpPr>
        <p:spPr>
          <a:xfrm>
            <a:off x="1057650" y="3422600"/>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is the third planet from the Sun and the only one in the Solar System that harbors life. We all live on this planet</a:t>
            </a:r>
            <a:endParaRPr/>
          </a:p>
        </p:txBody>
      </p:sp>
      <p:sp>
        <p:nvSpPr>
          <p:cNvPr id="423" name="Google Shape;423;p45"/>
          <p:cNvSpPr txBox="1">
            <a:spLocks noGrp="1"/>
          </p:cNvSpPr>
          <p:nvPr>
            <p:ph type="subTitle" idx="4"/>
          </p:nvPr>
        </p:nvSpPr>
        <p:spPr>
          <a:xfrm>
            <a:off x="3578998" y="3422600"/>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rings. It's composed mostly of hydrogen and helium. It’s the sixth planet from the Sun</a:t>
            </a:r>
            <a:endParaRPr/>
          </a:p>
        </p:txBody>
      </p:sp>
      <p:sp>
        <p:nvSpPr>
          <p:cNvPr id="424" name="Google Shape;424;p45"/>
          <p:cNvSpPr txBox="1">
            <a:spLocks noGrp="1"/>
          </p:cNvSpPr>
          <p:nvPr>
            <p:ph type="subTitle" idx="5"/>
          </p:nvPr>
        </p:nvSpPr>
        <p:spPr>
          <a:xfrm>
            <a:off x="6100347" y="1633961"/>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 It’s also the fourth-largest planet by diameter in the Solar System</a:t>
            </a:r>
            <a:endParaRPr/>
          </a:p>
        </p:txBody>
      </p:sp>
      <p:sp>
        <p:nvSpPr>
          <p:cNvPr id="425" name="Google Shape;425;p45"/>
          <p:cNvSpPr txBox="1">
            <a:spLocks noGrp="1"/>
          </p:cNvSpPr>
          <p:nvPr>
            <p:ph type="subTitle" idx="6"/>
          </p:nvPr>
        </p:nvSpPr>
        <p:spPr>
          <a:xfrm>
            <a:off x="6100347" y="3422600"/>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 It’s the fourth-brightest object in the night sky</a:t>
            </a:r>
            <a:endParaRPr/>
          </a:p>
        </p:txBody>
      </p:sp>
      <p:sp>
        <p:nvSpPr>
          <p:cNvPr id="426" name="Google Shape;426;p45"/>
          <p:cNvSpPr txBox="1">
            <a:spLocks noGrp="1"/>
          </p:cNvSpPr>
          <p:nvPr>
            <p:ph type="subTitle" idx="7"/>
          </p:nvPr>
        </p:nvSpPr>
        <p:spPr>
          <a:xfrm>
            <a:off x="1057650" y="1260075"/>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Mars</a:t>
            </a:r>
            <a:endParaRPr dirty="0">
              <a:gradFill>
                <a:gsLst>
                  <a:gs pos="0">
                    <a:schemeClr val="tx2">
                      <a:lumMod val="20000"/>
                      <a:lumOff val="80000"/>
                    </a:schemeClr>
                  </a:gs>
                  <a:gs pos="100000">
                    <a:srgbClr val="9CCAED"/>
                  </a:gs>
                </a:gsLst>
                <a:lin ang="0" scaled="1"/>
              </a:gradFill>
            </a:endParaRPr>
          </a:p>
        </p:txBody>
      </p:sp>
      <p:sp>
        <p:nvSpPr>
          <p:cNvPr id="427" name="Google Shape;427;p45"/>
          <p:cNvSpPr txBox="1">
            <a:spLocks noGrp="1"/>
          </p:cNvSpPr>
          <p:nvPr>
            <p:ph type="subTitle" idx="8"/>
          </p:nvPr>
        </p:nvSpPr>
        <p:spPr>
          <a:xfrm>
            <a:off x="3579001" y="1260075"/>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Venus</a:t>
            </a:r>
            <a:endParaRPr dirty="0">
              <a:gradFill>
                <a:gsLst>
                  <a:gs pos="0">
                    <a:schemeClr val="tx2">
                      <a:lumMod val="20000"/>
                      <a:lumOff val="80000"/>
                    </a:schemeClr>
                  </a:gs>
                  <a:gs pos="100000">
                    <a:srgbClr val="9CCAED"/>
                  </a:gs>
                </a:gsLst>
                <a:lin ang="0" scaled="1"/>
              </a:gradFill>
            </a:endParaRPr>
          </a:p>
        </p:txBody>
      </p:sp>
      <p:sp>
        <p:nvSpPr>
          <p:cNvPr id="428" name="Google Shape;428;p45"/>
          <p:cNvSpPr txBox="1">
            <a:spLocks noGrp="1"/>
          </p:cNvSpPr>
          <p:nvPr>
            <p:ph type="subTitle" idx="9"/>
          </p:nvPr>
        </p:nvSpPr>
        <p:spPr>
          <a:xfrm>
            <a:off x="6100349" y="1260075"/>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Neptune</a:t>
            </a:r>
            <a:endParaRPr dirty="0">
              <a:gradFill>
                <a:gsLst>
                  <a:gs pos="0">
                    <a:schemeClr val="tx2">
                      <a:lumMod val="20000"/>
                      <a:lumOff val="80000"/>
                    </a:schemeClr>
                  </a:gs>
                  <a:gs pos="100000">
                    <a:srgbClr val="9CCAED"/>
                  </a:gs>
                </a:gsLst>
                <a:lin ang="0" scaled="1"/>
              </a:gradFill>
            </a:endParaRPr>
          </a:p>
        </p:txBody>
      </p:sp>
      <p:sp>
        <p:nvSpPr>
          <p:cNvPr id="429" name="Google Shape;429;p45"/>
          <p:cNvSpPr txBox="1">
            <a:spLocks noGrp="1"/>
          </p:cNvSpPr>
          <p:nvPr>
            <p:ph type="subTitle" idx="13"/>
          </p:nvPr>
        </p:nvSpPr>
        <p:spPr>
          <a:xfrm>
            <a:off x="1057650" y="3045400"/>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Earth</a:t>
            </a:r>
            <a:endParaRPr dirty="0">
              <a:gradFill>
                <a:gsLst>
                  <a:gs pos="0">
                    <a:schemeClr val="tx2">
                      <a:lumMod val="20000"/>
                      <a:lumOff val="80000"/>
                    </a:schemeClr>
                  </a:gs>
                  <a:gs pos="100000">
                    <a:srgbClr val="9CCAED"/>
                  </a:gs>
                </a:gsLst>
                <a:lin ang="0" scaled="1"/>
              </a:gradFill>
            </a:endParaRPr>
          </a:p>
        </p:txBody>
      </p:sp>
      <p:sp>
        <p:nvSpPr>
          <p:cNvPr id="430" name="Google Shape;430;p45"/>
          <p:cNvSpPr txBox="1">
            <a:spLocks noGrp="1"/>
          </p:cNvSpPr>
          <p:nvPr>
            <p:ph type="subTitle" idx="14"/>
          </p:nvPr>
        </p:nvSpPr>
        <p:spPr>
          <a:xfrm>
            <a:off x="3579001" y="3045400"/>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Saturn</a:t>
            </a:r>
            <a:endParaRPr dirty="0">
              <a:gradFill>
                <a:gsLst>
                  <a:gs pos="0">
                    <a:schemeClr val="tx2">
                      <a:lumMod val="20000"/>
                      <a:lumOff val="80000"/>
                    </a:schemeClr>
                  </a:gs>
                  <a:gs pos="100000">
                    <a:srgbClr val="9CCAED"/>
                  </a:gs>
                </a:gsLst>
                <a:lin ang="0" scaled="1"/>
              </a:gradFill>
            </a:endParaRPr>
          </a:p>
        </p:txBody>
      </p:sp>
      <p:sp>
        <p:nvSpPr>
          <p:cNvPr id="431" name="Google Shape;431;p45"/>
          <p:cNvSpPr txBox="1">
            <a:spLocks noGrp="1"/>
          </p:cNvSpPr>
          <p:nvPr>
            <p:ph type="subTitle" idx="15"/>
          </p:nvPr>
        </p:nvSpPr>
        <p:spPr>
          <a:xfrm>
            <a:off x="6100349" y="3045400"/>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Jupiter</a:t>
            </a:r>
            <a:endParaRPr dirty="0">
              <a:gradFill>
                <a:gsLst>
                  <a:gs pos="0">
                    <a:schemeClr val="tx2">
                      <a:lumMod val="20000"/>
                      <a:lumOff val="80000"/>
                    </a:schemeClr>
                  </a:gs>
                  <a:gs pos="100000">
                    <a:srgbClr val="9CCAED"/>
                  </a:gs>
                </a:gsLst>
                <a:lin ang="0" scaled="1"/>
              </a:gra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61"/>
          <p:cNvSpPr txBox="1">
            <a:spLocks noGrp="1"/>
          </p:cNvSpPr>
          <p:nvPr>
            <p:ph type="subTitle" idx="2"/>
          </p:nvPr>
        </p:nvSpPr>
        <p:spPr>
          <a:xfrm>
            <a:off x="4764804" y="20342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644" name="Google Shape;644;p6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You can use five columns</a:t>
            </a:r>
            <a:endParaRPr dirty="0">
              <a:gradFill>
                <a:gsLst>
                  <a:gs pos="0">
                    <a:srgbClr val="CD9CD0"/>
                  </a:gs>
                  <a:gs pos="100000">
                    <a:srgbClr val="9CCAED"/>
                  </a:gs>
                </a:gsLst>
                <a:lin ang="0" scaled="1"/>
              </a:gradFill>
            </a:endParaRPr>
          </a:p>
        </p:txBody>
      </p:sp>
      <p:sp>
        <p:nvSpPr>
          <p:cNvPr id="645" name="Google Shape;645;p61"/>
          <p:cNvSpPr txBox="1">
            <a:spLocks noGrp="1"/>
          </p:cNvSpPr>
          <p:nvPr>
            <p:ph type="subTitle" idx="1"/>
          </p:nvPr>
        </p:nvSpPr>
        <p:spPr>
          <a:xfrm>
            <a:off x="2325100" y="20342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646" name="Google Shape;646;p61"/>
          <p:cNvSpPr txBox="1">
            <a:spLocks noGrp="1"/>
          </p:cNvSpPr>
          <p:nvPr>
            <p:ph type="subTitle" idx="3"/>
          </p:nvPr>
        </p:nvSpPr>
        <p:spPr>
          <a:xfrm>
            <a:off x="1103500" y="38033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647" name="Google Shape;647;p61"/>
          <p:cNvSpPr txBox="1">
            <a:spLocks noGrp="1"/>
          </p:cNvSpPr>
          <p:nvPr>
            <p:ph type="subTitle" idx="4"/>
          </p:nvPr>
        </p:nvSpPr>
        <p:spPr>
          <a:xfrm>
            <a:off x="3544939" y="38033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was named after the Roman god of wealth and agriculture</a:t>
            </a:r>
            <a:endParaRPr/>
          </a:p>
        </p:txBody>
      </p:sp>
      <p:sp>
        <p:nvSpPr>
          <p:cNvPr id="648" name="Google Shape;648;p61"/>
          <p:cNvSpPr txBox="1">
            <a:spLocks noGrp="1"/>
          </p:cNvSpPr>
          <p:nvPr>
            <p:ph type="subTitle" idx="5"/>
          </p:nvPr>
        </p:nvSpPr>
        <p:spPr>
          <a:xfrm>
            <a:off x="5986377" y="38033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a:t>
            </a:r>
            <a:endParaRPr/>
          </a:p>
        </p:txBody>
      </p:sp>
      <p:sp>
        <p:nvSpPr>
          <p:cNvPr id="649" name="Google Shape;649;p61"/>
          <p:cNvSpPr txBox="1">
            <a:spLocks noGrp="1"/>
          </p:cNvSpPr>
          <p:nvPr>
            <p:ph type="subTitle" idx="6"/>
          </p:nvPr>
        </p:nvSpPr>
        <p:spPr>
          <a:xfrm>
            <a:off x="2323550" y="1634600"/>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Mars</a:t>
            </a:r>
            <a:endParaRPr dirty="0">
              <a:gradFill>
                <a:gsLst>
                  <a:gs pos="0">
                    <a:schemeClr val="tx2">
                      <a:lumMod val="20000"/>
                      <a:lumOff val="80000"/>
                    </a:schemeClr>
                  </a:gs>
                  <a:gs pos="100000">
                    <a:srgbClr val="9CCAED"/>
                  </a:gs>
                </a:gsLst>
                <a:lin ang="0" scaled="1"/>
              </a:gradFill>
            </a:endParaRPr>
          </a:p>
        </p:txBody>
      </p:sp>
      <p:sp>
        <p:nvSpPr>
          <p:cNvPr id="650" name="Google Shape;650;p61"/>
          <p:cNvSpPr txBox="1">
            <a:spLocks noGrp="1"/>
          </p:cNvSpPr>
          <p:nvPr>
            <p:ph type="subTitle" idx="7"/>
          </p:nvPr>
        </p:nvSpPr>
        <p:spPr>
          <a:xfrm>
            <a:off x="4763252" y="1634600"/>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Venus</a:t>
            </a:r>
            <a:endParaRPr dirty="0">
              <a:gradFill>
                <a:gsLst>
                  <a:gs pos="0">
                    <a:schemeClr val="tx2">
                      <a:lumMod val="20000"/>
                      <a:lumOff val="80000"/>
                    </a:schemeClr>
                  </a:gs>
                  <a:gs pos="100000">
                    <a:srgbClr val="9CCAED"/>
                  </a:gs>
                </a:gsLst>
                <a:lin ang="0" scaled="1"/>
              </a:gradFill>
            </a:endParaRPr>
          </a:p>
        </p:txBody>
      </p:sp>
      <p:sp>
        <p:nvSpPr>
          <p:cNvPr id="651" name="Google Shape;651;p61"/>
          <p:cNvSpPr txBox="1">
            <a:spLocks noGrp="1"/>
          </p:cNvSpPr>
          <p:nvPr>
            <p:ph type="subTitle" idx="8"/>
          </p:nvPr>
        </p:nvSpPr>
        <p:spPr>
          <a:xfrm>
            <a:off x="1101950" y="3402474"/>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Mercury</a:t>
            </a:r>
            <a:endParaRPr dirty="0">
              <a:gradFill>
                <a:gsLst>
                  <a:gs pos="0">
                    <a:schemeClr val="tx2">
                      <a:lumMod val="20000"/>
                      <a:lumOff val="80000"/>
                    </a:schemeClr>
                  </a:gs>
                  <a:gs pos="100000">
                    <a:srgbClr val="9CCAED"/>
                  </a:gs>
                </a:gsLst>
                <a:lin ang="0" scaled="1"/>
              </a:gradFill>
            </a:endParaRPr>
          </a:p>
        </p:txBody>
      </p:sp>
      <p:sp>
        <p:nvSpPr>
          <p:cNvPr id="652" name="Google Shape;652;p61"/>
          <p:cNvSpPr txBox="1">
            <a:spLocks noGrp="1"/>
          </p:cNvSpPr>
          <p:nvPr>
            <p:ph type="subTitle" idx="9"/>
          </p:nvPr>
        </p:nvSpPr>
        <p:spPr>
          <a:xfrm>
            <a:off x="3543387" y="3402474"/>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Saturn</a:t>
            </a:r>
            <a:endParaRPr dirty="0">
              <a:gradFill>
                <a:gsLst>
                  <a:gs pos="0">
                    <a:schemeClr val="tx2">
                      <a:lumMod val="20000"/>
                      <a:lumOff val="80000"/>
                    </a:schemeClr>
                  </a:gs>
                  <a:gs pos="100000">
                    <a:srgbClr val="9CCAED"/>
                  </a:gs>
                </a:gsLst>
                <a:lin ang="0" scaled="1"/>
              </a:gradFill>
            </a:endParaRPr>
          </a:p>
        </p:txBody>
      </p:sp>
      <p:sp>
        <p:nvSpPr>
          <p:cNvPr id="653" name="Google Shape;653;p61"/>
          <p:cNvSpPr txBox="1">
            <a:spLocks noGrp="1"/>
          </p:cNvSpPr>
          <p:nvPr>
            <p:ph type="subTitle" idx="13"/>
          </p:nvPr>
        </p:nvSpPr>
        <p:spPr>
          <a:xfrm>
            <a:off x="5984824" y="3402474"/>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Jupiter</a:t>
            </a:r>
            <a:endParaRPr dirty="0">
              <a:gradFill>
                <a:gsLst>
                  <a:gs pos="0">
                    <a:schemeClr val="tx2">
                      <a:lumMod val="20000"/>
                      <a:lumOff val="80000"/>
                    </a:schemeClr>
                  </a:gs>
                  <a:gs pos="100000">
                    <a:srgbClr val="9CCAED"/>
                  </a:gs>
                </a:gsLst>
                <a:lin ang="0" scaled="1"/>
              </a:gradFill>
            </a:endParaRPr>
          </a:p>
        </p:txBody>
      </p:sp>
      <p:cxnSp>
        <p:nvCxnSpPr>
          <p:cNvPr id="654" name="Google Shape;654;p61"/>
          <p:cNvCxnSpPr/>
          <p:nvPr/>
        </p:nvCxnSpPr>
        <p:spPr>
          <a:xfrm>
            <a:off x="1932250" y="3402479"/>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5" name="Google Shape;655;p61"/>
          <p:cNvCxnSpPr/>
          <p:nvPr/>
        </p:nvCxnSpPr>
        <p:spPr>
          <a:xfrm>
            <a:off x="4373788" y="3402479"/>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6" name="Google Shape;656;p61"/>
          <p:cNvCxnSpPr/>
          <p:nvPr/>
        </p:nvCxnSpPr>
        <p:spPr>
          <a:xfrm>
            <a:off x="6815288" y="3402479"/>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7" name="Google Shape;657;p61"/>
          <p:cNvCxnSpPr/>
          <p:nvPr/>
        </p:nvCxnSpPr>
        <p:spPr>
          <a:xfrm>
            <a:off x="5593638" y="1634604"/>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8" name="Google Shape;658;p61"/>
          <p:cNvCxnSpPr/>
          <p:nvPr/>
        </p:nvCxnSpPr>
        <p:spPr>
          <a:xfrm>
            <a:off x="3153938" y="1634604"/>
            <a:ext cx="392700" cy="0"/>
          </a:xfrm>
          <a:prstGeom prst="straightConnector1">
            <a:avLst/>
          </a:prstGeom>
          <a:noFill/>
          <a:ln w="19050" cap="flat" cmpd="sng">
            <a:solidFill>
              <a:schemeClr val="lt2"/>
            </a:solidFill>
            <a:prstDash val="solid"/>
            <a:round/>
            <a:headEnd type="none" w="med" len="med"/>
            <a:tailEnd type="none" w="med" len="med"/>
          </a:ln>
        </p:spPr>
      </p:cxnSp>
      <p:grpSp>
        <p:nvGrpSpPr>
          <p:cNvPr id="659" name="Google Shape;659;p61"/>
          <p:cNvGrpSpPr/>
          <p:nvPr/>
        </p:nvGrpSpPr>
        <p:grpSpPr>
          <a:xfrm>
            <a:off x="2029776" y="3066874"/>
            <a:ext cx="204963" cy="202484"/>
            <a:chOff x="3858100" y="1435075"/>
            <a:chExt cx="487775" cy="481875"/>
          </a:xfrm>
        </p:grpSpPr>
        <p:sp>
          <p:nvSpPr>
            <p:cNvPr id="660" name="Google Shape;660;p61"/>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 name="Google Shape;661;p61"/>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 name="Google Shape;662;p61"/>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 name="Google Shape;663;p61"/>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 name="Google Shape;664;p61"/>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 name="Google Shape;665;p61"/>
          <p:cNvGrpSpPr/>
          <p:nvPr/>
        </p:nvGrpSpPr>
        <p:grpSpPr>
          <a:xfrm>
            <a:off x="4470765" y="3066884"/>
            <a:ext cx="202463" cy="202463"/>
            <a:chOff x="4456875" y="1435075"/>
            <a:chExt cx="481825" cy="481825"/>
          </a:xfrm>
        </p:grpSpPr>
        <p:sp>
          <p:nvSpPr>
            <p:cNvPr id="666" name="Google Shape;666;p61"/>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 name="Google Shape;667;p61"/>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 name="Google Shape;668;p61"/>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 name="Google Shape;669;p61"/>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 name="Google Shape;670;p61"/>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 name="Google Shape;671;p61"/>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 name="Google Shape;672;p61"/>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 name="Google Shape;673;p61"/>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 name="Google Shape;674;p61"/>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 name="Google Shape;675;p61"/>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 name="Google Shape;676;p61"/>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 name="Google Shape;677;p61"/>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 name="Google Shape;678;p61"/>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 name="Google Shape;679;p61"/>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 name="Google Shape;680;p61"/>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 name="Google Shape;681;p61"/>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 name="Google Shape;682;p61"/>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 name="Google Shape;683;p61"/>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 name="Google Shape;684;p61"/>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 name="Google Shape;685;p61"/>
          <p:cNvGrpSpPr/>
          <p:nvPr/>
        </p:nvGrpSpPr>
        <p:grpSpPr>
          <a:xfrm>
            <a:off x="6909245" y="3066879"/>
            <a:ext cx="204448" cy="202473"/>
            <a:chOff x="5049725" y="1435050"/>
            <a:chExt cx="486550" cy="481850"/>
          </a:xfrm>
        </p:grpSpPr>
        <p:sp>
          <p:nvSpPr>
            <p:cNvPr id="686" name="Google Shape;686;p61"/>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 name="Google Shape;687;p61"/>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 name="Google Shape;688;p61"/>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 name="Google Shape;689;p61"/>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 name="Google Shape;690;p61"/>
          <p:cNvGrpSpPr/>
          <p:nvPr/>
        </p:nvGrpSpPr>
        <p:grpSpPr>
          <a:xfrm>
            <a:off x="3267156" y="1299008"/>
            <a:ext cx="166084" cy="202463"/>
            <a:chOff x="3907325" y="2620775"/>
            <a:chExt cx="395250" cy="481825"/>
          </a:xfrm>
        </p:grpSpPr>
        <p:sp>
          <p:nvSpPr>
            <p:cNvPr id="691" name="Google Shape;691;p61"/>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 name="Google Shape;692;p61"/>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 name="Google Shape;693;p61"/>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 name="Google Shape;694;p61"/>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 name="Google Shape;695;p61"/>
          <p:cNvGrpSpPr/>
          <p:nvPr/>
        </p:nvGrpSpPr>
        <p:grpSpPr>
          <a:xfrm>
            <a:off x="5688668" y="1305338"/>
            <a:ext cx="202463" cy="189804"/>
            <a:chOff x="4456875" y="2635825"/>
            <a:chExt cx="481825" cy="451700"/>
          </a:xfrm>
        </p:grpSpPr>
        <p:sp>
          <p:nvSpPr>
            <p:cNvPr id="696" name="Google Shape;696;p61"/>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 name="Google Shape;697;p61"/>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 name="Google Shape;698;p61"/>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 name="Google Shape;699;p61"/>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 name="Google Shape;700;p61"/>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 name="Google Shape;701;p61"/>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Conclusion</a:t>
            </a:r>
            <a:endParaRPr dirty="0">
              <a:gradFill>
                <a:gsLst>
                  <a:gs pos="0">
                    <a:srgbClr val="CD9CD0"/>
                  </a:gs>
                  <a:gs pos="100000">
                    <a:srgbClr val="9CCAED"/>
                  </a:gs>
                </a:gsLst>
                <a:lin ang="0" scaled="1"/>
              </a:gradFill>
            </a:endParaRPr>
          </a:p>
        </p:txBody>
      </p:sp>
      <p:sp>
        <p:nvSpPr>
          <p:cNvPr id="893" name="Google Shape;893;p68"/>
          <p:cNvSpPr txBox="1">
            <a:spLocks noGrp="1"/>
          </p:cNvSpPr>
          <p:nvPr>
            <p:ph type="subTitle" idx="1"/>
          </p:nvPr>
        </p:nvSpPr>
        <p:spPr>
          <a:xfrm>
            <a:off x="1356925" y="2206775"/>
            <a:ext cx="3018900" cy="52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894" name="Google Shape;894;p68"/>
          <p:cNvSpPr txBox="1">
            <a:spLocks noGrp="1"/>
          </p:cNvSpPr>
          <p:nvPr>
            <p:ph type="subTitle" idx="2"/>
          </p:nvPr>
        </p:nvSpPr>
        <p:spPr>
          <a:xfrm>
            <a:off x="4768274" y="2206775"/>
            <a:ext cx="3018900" cy="52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895" name="Google Shape;895;p68"/>
          <p:cNvSpPr txBox="1">
            <a:spLocks noGrp="1"/>
          </p:cNvSpPr>
          <p:nvPr>
            <p:ph type="body" idx="3"/>
          </p:nvPr>
        </p:nvSpPr>
        <p:spPr>
          <a:xfrm>
            <a:off x="1356925" y="2729825"/>
            <a:ext cx="3018900" cy="1716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p:txBody>
      </p:sp>
      <p:sp>
        <p:nvSpPr>
          <p:cNvPr id="896" name="Google Shape;896;p68"/>
          <p:cNvSpPr txBox="1">
            <a:spLocks noGrp="1"/>
          </p:cNvSpPr>
          <p:nvPr>
            <p:ph type="body" idx="4"/>
          </p:nvPr>
        </p:nvSpPr>
        <p:spPr>
          <a:xfrm>
            <a:off x="4768271" y="2729825"/>
            <a:ext cx="3018900" cy="1716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p:txBody>
      </p:sp>
      <p:grpSp>
        <p:nvGrpSpPr>
          <p:cNvPr id="897" name="Google Shape;897;p68"/>
          <p:cNvGrpSpPr/>
          <p:nvPr/>
        </p:nvGrpSpPr>
        <p:grpSpPr>
          <a:xfrm>
            <a:off x="6100439" y="1549569"/>
            <a:ext cx="354586" cy="355557"/>
            <a:chOff x="-33645475" y="3944800"/>
            <a:chExt cx="292225" cy="293025"/>
          </a:xfrm>
        </p:grpSpPr>
        <p:sp>
          <p:nvSpPr>
            <p:cNvPr id="898" name="Google Shape;898;p68"/>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8"/>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68"/>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8"/>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8"/>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68"/>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8"/>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8"/>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8"/>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8"/>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68"/>
          <p:cNvGrpSpPr/>
          <p:nvPr/>
        </p:nvGrpSpPr>
        <p:grpSpPr>
          <a:xfrm>
            <a:off x="2687095" y="1543331"/>
            <a:ext cx="370645" cy="368042"/>
            <a:chOff x="-63250675" y="3744075"/>
            <a:chExt cx="320350" cy="318100"/>
          </a:xfrm>
        </p:grpSpPr>
        <p:sp>
          <p:nvSpPr>
            <p:cNvPr id="909" name="Google Shape;909;p68"/>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8"/>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8"/>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12" name="Google Shape;912;p68"/>
          <p:cNvCxnSpPr/>
          <p:nvPr/>
        </p:nvCxnSpPr>
        <p:spPr>
          <a:xfrm>
            <a:off x="2540325" y="21183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913" name="Google Shape;913;p68"/>
          <p:cNvCxnSpPr/>
          <p:nvPr/>
        </p:nvCxnSpPr>
        <p:spPr>
          <a:xfrm>
            <a:off x="5945638" y="2118370"/>
            <a:ext cx="6642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A timeline always works well</a:t>
            </a:r>
            <a:endParaRPr dirty="0">
              <a:gradFill>
                <a:gsLst>
                  <a:gs pos="0">
                    <a:srgbClr val="CD9CD0"/>
                  </a:gs>
                  <a:gs pos="100000">
                    <a:srgbClr val="9CCAED"/>
                  </a:gs>
                </a:gsLst>
                <a:lin ang="0" scaled="1"/>
              </a:gradFill>
            </a:endParaRPr>
          </a:p>
        </p:txBody>
      </p:sp>
      <p:sp>
        <p:nvSpPr>
          <p:cNvPr id="549" name="Google Shape;549;p57"/>
          <p:cNvSpPr/>
          <p:nvPr/>
        </p:nvSpPr>
        <p:spPr>
          <a:xfrm>
            <a:off x="15311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7"/>
          <p:cNvSpPr/>
          <p:nvPr/>
        </p:nvSpPr>
        <p:spPr>
          <a:xfrm>
            <a:off x="34950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7"/>
          <p:cNvSpPr/>
          <p:nvPr/>
        </p:nvSpPr>
        <p:spPr>
          <a:xfrm>
            <a:off x="54589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7"/>
          <p:cNvSpPr/>
          <p:nvPr/>
        </p:nvSpPr>
        <p:spPr>
          <a:xfrm>
            <a:off x="74228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7"/>
          <p:cNvSpPr txBox="1"/>
          <p:nvPr/>
        </p:nvSpPr>
        <p:spPr>
          <a:xfrm flipH="1">
            <a:off x="7131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1</a:t>
            </a:r>
            <a:endParaRPr sz="2200" b="1">
              <a:solidFill>
                <a:schemeClr val="dk1"/>
              </a:solidFill>
              <a:latin typeface="Figtree"/>
              <a:ea typeface="Figtree"/>
              <a:cs typeface="Figtree"/>
              <a:sym typeface="Figtree"/>
            </a:endParaRPr>
          </a:p>
        </p:txBody>
      </p:sp>
      <p:sp>
        <p:nvSpPr>
          <p:cNvPr id="554" name="Google Shape;554;p57"/>
          <p:cNvSpPr txBox="1"/>
          <p:nvPr/>
        </p:nvSpPr>
        <p:spPr>
          <a:xfrm flipH="1">
            <a:off x="7131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Venus is a hot planet</a:t>
            </a:r>
            <a:endParaRPr sz="1200">
              <a:solidFill>
                <a:schemeClr val="dk1"/>
              </a:solidFill>
              <a:latin typeface="DM Sans"/>
              <a:ea typeface="DM Sans"/>
              <a:cs typeface="DM Sans"/>
              <a:sym typeface="DM Sans"/>
            </a:endParaRPr>
          </a:p>
        </p:txBody>
      </p:sp>
      <p:sp>
        <p:nvSpPr>
          <p:cNvPr id="555" name="Google Shape;555;p57"/>
          <p:cNvSpPr txBox="1"/>
          <p:nvPr/>
        </p:nvSpPr>
        <p:spPr>
          <a:xfrm flipH="1">
            <a:off x="26770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2</a:t>
            </a:r>
            <a:endParaRPr sz="2200" b="1">
              <a:solidFill>
                <a:schemeClr val="dk1"/>
              </a:solidFill>
              <a:latin typeface="Figtree"/>
              <a:ea typeface="Figtree"/>
              <a:cs typeface="Figtree"/>
              <a:sym typeface="Figtree"/>
            </a:endParaRPr>
          </a:p>
        </p:txBody>
      </p:sp>
      <p:sp>
        <p:nvSpPr>
          <p:cNvPr id="556" name="Google Shape;556;p57"/>
          <p:cNvSpPr txBox="1"/>
          <p:nvPr/>
        </p:nvSpPr>
        <p:spPr>
          <a:xfrm flipH="1">
            <a:off x="26770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Mercury is very small</a:t>
            </a:r>
            <a:endParaRPr sz="1200">
              <a:solidFill>
                <a:schemeClr val="dk1"/>
              </a:solidFill>
              <a:latin typeface="DM Sans"/>
              <a:ea typeface="DM Sans"/>
              <a:cs typeface="DM Sans"/>
              <a:sym typeface="DM Sans"/>
            </a:endParaRPr>
          </a:p>
        </p:txBody>
      </p:sp>
      <p:sp>
        <p:nvSpPr>
          <p:cNvPr id="557" name="Google Shape;557;p57"/>
          <p:cNvSpPr txBox="1"/>
          <p:nvPr/>
        </p:nvSpPr>
        <p:spPr>
          <a:xfrm flipH="1">
            <a:off x="46409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3</a:t>
            </a:r>
            <a:endParaRPr sz="2200" b="1">
              <a:solidFill>
                <a:schemeClr val="dk1"/>
              </a:solidFill>
              <a:latin typeface="Figtree"/>
              <a:ea typeface="Figtree"/>
              <a:cs typeface="Figtree"/>
              <a:sym typeface="Figtree"/>
            </a:endParaRPr>
          </a:p>
        </p:txBody>
      </p:sp>
      <p:sp>
        <p:nvSpPr>
          <p:cNvPr id="558" name="Google Shape;558;p57"/>
          <p:cNvSpPr txBox="1"/>
          <p:nvPr/>
        </p:nvSpPr>
        <p:spPr>
          <a:xfrm flipH="1">
            <a:off x="46409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Mars is made of basalt</a:t>
            </a:r>
            <a:endParaRPr sz="1200">
              <a:solidFill>
                <a:schemeClr val="dk1"/>
              </a:solidFill>
              <a:latin typeface="DM Sans"/>
              <a:ea typeface="DM Sans"/>
              <a:cs typeface="DM Sans"/>
              <a:sym typeface="DM Sans"/>
            </a:endParaRPr>
          </a:p>
        </p:txBody>
      </p:sp>
      <p:sp>
        <p:nvSpPr>
          <p:cNvPr id="559" name="Google Shape;559;p57"/>
          <p:cNvSpPr txBox="1"/>
          <p:nvPr/>
        </p:nvSpPr>
        <p:spPr>
          <a:xfrm flipH="1">
            <a:off x="66048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4</a:t>
            </a:r>
            <a:endParaRPr sz="2200" b="1">
              <a:solidFill>
                <a:schemeClr val="dk1"/>
              </a:solidFill>
              <a:latin typeface="Figtree"/>
              <a:ea typeface="Figtree"/>
              <a:cs typeface="Figtree"/>
              <a:sym typeface="Figtree"/>
            </a:endParaRPr>
          </a:p>
        </p:txBody>
      </p:sp>
      <p:sp>
        <p:nvSpPr>
          <p:cNvPr id="560" name="Google Shape;560;p57"/>
          <p:cNvSpPr txBox="1"/>
          <p:nvPr/>
        </p:nvSpPr>
        <p:spPr>
          <a:xfrm flipH="1">
            <a:off x="66048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Jupiter is a gas giant</a:t>
            </a:r>
            <a:endParaRPr sz="1200">
              <a:solidFill>
                <a:schemeClr val="dk1"/>
              </a:solidFill>
              <a:latin typeface="DM Sans"/>
              <a:ea typeface="DM Sans"/>
              <a:cs typeface="DM Sans"/>
              <a:sym typeface="DM Sans"/>
            </a:endParaRPr>
          </a:p>
        </p:txBody>
      </p:sp>
      <p:cxnSp>
        <p:nvCxnSpPr>
          <p:cNvPr id="561" name="Google Shape;561;p57"/>
          <p:cNvCxnSpPr>
            <a:stCxn id="549" idx="3"/>
            <a:endCxn id="550" idx="1"/>
          </p:cNvCxnSpPr>
          <p:nvPr/>
        </p:nvCxnSpPr>
        <p:spPr>
          <a:xfrm>
            <a:off x="1707525" y="144990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62" name="Google Shape;562;p57"/>
          <p:cNvCxnSpPr>
            <a:stCxn id="550" idx="3"/>
            <a:endCxn id="551" idx="1"/>
          </p:cNvCxnSpPr>
          <p:nvPr/>
        </p:nvCxnSpPr>
        <p:spPr>
          <a:xfrm>
            <a:off x="3671425" y="144990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63" name="Google Shape;563;p57"/>
          <p:cNvCxnSpPr>
            <a:stCxn id="551" idx="3"/>
            <a:endCxn id="552" idx="1"/>
          </p:cNvCxnSpPr>
          <p:nvPr/>
        </p:nvCxnSpPr>
        <p:spPr>
          <a:xfrm>
            <a:off x="5635325" y="144990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64" name="Google Shape;564;p57"/>
          <p:cNvCxnSpPr>
            <a:stCxn id="549" idx="2"/>
            <a:endCxn id="553" idx="0"/>
          </p:cNvCxnSpPr>
          <p:nvPr/>
        </p:nvCxnSpPr>
        <p:spPr>
          <a:xfrm>
            <a:off x="1619325" y="153810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65" name="Google Shape;565;p57"/>
          <p:cNvCxnSpPr>
            <a:stCxn id="550" idx="2"/>
            <a:endCxn id="555" idx="0"/>
          </p:cNvCxnSpPr>
          <p:nvPr/>
        </p:nvCxnSpPr>
        <p:spPr>
          <a:xfrm>
            <a:off x="3583225" y="153810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66" name="Google Shape;566;p57"/>
          <p:cNvCxnSpPr>
            <a:stCxn id="551" idx="2"/>
            <a:endCxn id="557" idx="0"/>
          </p:cNvCxnSpPr>
          <p:nvPr/>
        </p:nvCxnSpPr>
        <p:spPr>
          <a:xfrm>
            <a:off x="5547125" y="153810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67" name="Google Shape;567;p57"/>
          <p:cNvCxnSpPr>
            <a:stCxn id="552" idx="2"/>
            <a:endCxn id="559" idx="0"/>
          </p:cNvCxnSpPr>
          <p:nvPr/>
        </p:nvCxnSpPr>
        <p:spPr>
          <a:xfrm>
            <a:off x="7511025" y="1538100"/>
            <a:ext cx="0" cy="420900"/>
          </a:xfrm>
          <a:prstGeom prst="straightConnector1">
            <a:avLst/>
          </a:prstGeom>
          <a:noFill/>
          <a:ln w="19050" cap="flat" cmpd="sng">
            <a:solidFill>
              <a:schemeClr val="lt2"/>
            </a:solidFill>
            <a:prstDash val="solid"/>
            <a:round/>
            <a:headEnd type="none" w="med" len="med"/>
            <a:tailEnd type="none" w="med" len="med"/>
          </a:ln>
        </p:spPr>
      </p:cxnSp>
      <p:sp>
        <p:nvSpPr>
          <p:cNvPr id="568" name="Google Shape;568;p57"/>
          <p:cNvSpPr/>
          <p:nvPr/>
        </p:nvSpPr>
        <p:spPr>
          <a:xfrm>
            <a:off x="15311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7"/>
          <p:cNvSpPr/>
          <p:nvPr/>
        </p:nvSpPr>
        <p:spPr>
          <a:xfrm>
            <a:off x="34950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7"/>
          <p:cNvSpPr/>
          <p:nvPr/>
        </p:nvSpPr>
        <p:spPr>
          <a:xfrm>
            <a:off x="54589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7"/>
          <p:cNvSpPr/>
          <p:nvPr/>
        </p:nvSpPr>
        <p:spPr>
          <a:xfrm>
            <a:off x="74228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7"/>
          <p:cNvSpPr txBox="1"/>
          <p:nvPr/>
        </p:nvSpPr>
        <p:spPr>
          <a:xfrm flipH="1">
            <a:off x="7131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5</a:t>
            </a:r>
            <a:endParaRPr sz="2200" b="1">
              <a:solidFill>
                <a:schemeClr val="dk1"/>
              </a:solidFill>
              <a:latin typeface="Figtree"/>
              <a:ea typeface="Figtree"/>
              <a:cs typeface="Figtree"/>
              <a:sym typeface="Figtree"/>
            </a:endParaRPr>
          </a:p>
        </p:txBody>
      </p:sp>
      <p:sp>
        <p:nvSpPr>
          <p:cNvPr id="573" name="Google Shape;573;p57"/>
          <p:cNvSpPr txBox="1"/>
          <p:nvPr/>
        </p:nvSpPr>
        <p:spPr>
          <a:xfrm flipH="1">
            <a:off x="7131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Saturn has rings</a:t>
            </a:r>
            <a:endParaRPr sz="1200">
              <a:solidFill>
                <a:schemeClr val="dk1"/>
              </a:solidFill>
              <a:latin typeface="DM Sans"/>
              <a:ea typeface="DM Sans"/>
              <a:cs typeface="DM Sans"/>
              <a:sym typeface="DM Sans"/>
            </a:endParaRPr>
          </a:p>
        </p:txBody>
      </p:sp>
      <p:sp>
        <p:nvSpPr>
          <p:cNvPr id="574" name="Google Shape;574;p57"/>
          <p:cNvSpPr txBox="1"/>
          <p:nvPr/>
        </p:nvSpPr>
        <p:spPr>
          <a:xfrm flipH="1">
            <a:off x="26770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6</a:t>
            </a:r>
            <a:endParaRPr sz="2200" b="1">
              <a:solidFill>
                <a:schemeClr val="dk1"/>
              </a:solidFill>
              <a:latin typeface="Figtree"/>
              <a:ea typeface="Figtree"/>
              <a:cs typeface="Figtree"/>
              <a:sym typeface="Figtree"/>
            </a:endParaRPr>
          </a:p>
        </p:txBody>
      </p:sp>
      <p:sp>
        <p:nvSpPr>
          <p:cNvPr id="575" name="Google Shape;575;p57"/>
          <p:cNvSpPr txBox="1"/>
          <p:nvPr/>
        </p:nvSpPr>
        <p:spPr>
          <a:xfrm flipH="1">
            <a:off x="26770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The Sun is a star</a:t>
            </a:r>
            <a:endParaRPr sz="1200">
              <a:solidFill>
                <a:schemeClr val="dk1"/>
              </a:solidFill>
              <a:latin typeface="DM Sans"/>
              <a:ea typeface="DM Sans"/>
              <a:cs typeface="DM Sans"/>
              <a:sym typeface="DM Sans"/>
            </a:endParaRPr>
          </a:p>
        </p:txBody>
      </p:sp>
      <p:sp>
        <p:nvSpPr>
          <p:cNvPr id="576" name="Google Shape;576;p57"/>
          <p:cNvSpPr txBox="1"/>
          <p:nvPr/>
        </p:nvSpPr>
        <p:spPr>
          <a:xfrm flipH="1">
            <a:off x="46409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7</a:t>
            </a:r>
            <a:endParaRPr sz="2200" b="1">
              <a:solidFill>
                <a:schemeClr val="dk1"/>
              </a:solidFill>
              <a:latin typeface="Figtree"/>
              <a:ea typeface="Figtree"/>
              <a:cs typeface="Figtree"/>
              <a:sym typeface="Figtree"/>
            </a:endParaRPr>
          </a:p>
        </p:txBody>
      </p:sp>
      <p:sp>
        <p:nvSpPr>
          <p:cNvPr id="577" name="Google Shape;577;p57"/>
          <p:cNvSpPr txBox="1"/>
          <p:nvPr/>
        </p:nvSpPr>
        <p:spPr>
          <a:xfrm flipH="1">
            <a:off x="46409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Earth harbors life</a:t>
            </a:r>
            <a:endParaRPr sz="1200">
              <a:solidFill>
                <a:schemeClr val="dk1"/>
              </a:solidFill>
              <a:latin typeface="DM Sans"/>
              <a:ea typeface="DM Sans"/>
              <a:cs typeface="DM Sans"/>
              <a:sym typeface="DM Sans"/>
            </a:endParaRPr>
          </a:p>
        </p:txBody>
      </p:sp>
      <p:sp>
        <p:nvSpPr>
          <p:cNvPr id="578" name="Google Shape;578;p57"/>
          <p:cNvSpPr txBox="1"/>
          <p:nvPr/>
        </p:nvSpPr>
        <p:spPr>
          <a:xfrm flipH="1">
            <a:off x="66048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8</a:t>
            </a:r>
            <a:endParaRPr sz="2200" b="1">
              <a:solidFill>
                <a:schemeClr val="dk1"/>
              </a:solidFill>
              <a:latin typeface="Figtree"/>
              <a:ea typeface="Figtree"/>
              <a:cs typeface="Figtree"/>
              <a:sym typeface="Figtree"/>
            </a:endParaRPr>
          </a:p>
        </p:txBody>
      </p:sp>
      <p:sp>
        <p:nvSpPr>
          <p:cNvPr id="579" name="Google Shape;579;p57"/>
          <p:cNvSpPr txBox="1"/>
          <p:nvPr/>
        </p:nvSpPr>
        <p:spPr>
          <a:xfrm flipH="1">
            <a:off x="66048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Neptune is an ice giant</a:t>
            </a:r>
            <a:endParaRPr sz="1200">
              <a:solidFill>
                <a:schemeClr val="dk1"/>
              </a:solidFill>
              <a:latin typeface="DM Sans"/>
              <a:ea typeface="DM Sans"/>
              <a:cs typeface="DM Sans"/>
              <a:sym typeface="DM Sans"/>
            </a:endParaRPr>
          </a:p>
        </p:txBody>
      </p:sp>
      <p:cxnSp>
        <p:nvCxnSpPr>
          <p:cNvPr id="580" name="Google Shape;580;p57"/>
          <p:cNvCxnSpPr>
            <a:stCxn id="568" idx="3"/>
            <a:endCxn id="569" idx="1"/>
          </p:cNvCxnSpPr>
          <p:nvPr/>
        </p:nvCxnSpPr>
        <p:spPr>
          <a:xfrm>
            <a:off x="1707525" y="328435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81" name="Google Shape;581;p57"/>
          <p:cNvCxnSpPr>
            <a:stCxn id="569" idx="3"/>
            <a:endCxn id="570" idx="1"/>
          </p:cNvCxnSpPr>
          <p:nvPr/>
        </p:nvCxnSpPr>
        <p:spPr>
          <a:xfrm>
            <a:off x="3671425" y="328435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82" name="Google Shape;582;p57"/>
          <p:cNvCxnSpPr>
            <a:stCxn id="570" idx="3"/>
            <a:endCxn id="571" idx="1"/>
          </p:cNvCxnSpPr>
          <p:nvPr/>
        </p:nvCxnSpPr>
        <p:spPr>
          <a:xfrm>
            <a:off x="5635325" y="328435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83" name="Google Shape;583;p57"/>
          <p:cNvCxnSpPr>
            <a:stCxn id="568" idx="2"/>
            <a:endCxn id="572" idx="0"/>
          </p:cNvCxnSpPr>
          <p:nvPr/>
        </p:nvCxnSpPr>
        <p:spPr>
          <a:xfrm>
            <a:off x="16193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4" name="Google Shape;584;p57"/>
          <p:cNvCxnSpPr>
            <a:stCxn id="569" idx="2"/>
            <a:endCxn id="574" idx="0"/>
          </p:cNvCxnSpPr>
          <p:nvPr/>
        </p:nvCxnSpPr>
        <p:spPr>
          <a:xfrm>
            <a:off x="35832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5" name="Google Shape;585;p57"/>
          <p:cNvCxnSpPr>
            <a:stCxn id="570" idx="2"/>
            <a:endCxn id="576" idx="0"/>
          </p:cNvCxnSpPr>
          <p:nvPr/>
        </p:nvCxnSpPr>
        <p:spPr>
          <a:xfrm>
            <a:off x="55471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6" name="Google Shape;586;p57"/>
          <p:cNvCxnSpPr>
            <a:stCxn id="571" idx="2"/>
            <a:endCxn id="578" idx="0"/>
          </p:cNvCxnSpPr>
          <p:nvPr/>
        </p:nvCxnSpPr>
        <p:spPr>
          <a:xfrm>
            <a:off x="75110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7" name="Google Shape;587;p57"/>
          <p:cNvCxnSpPr>
            <a:stCxn id="552" idx="3"/>
            <a:endCxn id="568" idx="1"/>
          </p:cNvCxnSpPr>
          <p:nvPr/>
        </p:nvCxnSpPr>
        <p:spPr>
          <a:xfrm flipH="1">
            <a:off x="1531125" y="1449900"/>
            <a:ext cx="6068100" cy="1834500"/>
          </a:xfrm>
          <a:prstGeom prst="bentConnector5">
            <a:avLst>
              <a:gd name="adj1" fmla="val -13597"/>
              <a:gd name="adj2" fmla="val 79422"/>
              <a:gd name="adj3" fmla="val 113372"/>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Anticipated industry changes</a:t>
            </a:r>
            <a:endParaRPr dirty="0">
              <a:gradFill>
                <a:gsLst>
                  <a:gs pos="0">
                    <a:srgbClr val="CD9CD0"/>
                  </a:gs>
                  <a:gs pos="100000">
                    <a:srgbClr val="9CCAED"/>
                  </a:gs>
                </a:gsLst>
                <a:lin ang="0" scaled="1"/>
              </a:gradFill>
            </a:endParaRPr>
          </a:p>
        </p:txBody>
      </p:sp>
      <p:sp>
        <p:nvSpPr>
          <p:cNvPr id="844" name="Google Shape;844;p67"/>
          <p:cNvSpPr txBox="1"/>
          <p:nvPr/>
        </p:nvSpPr>
        <p:spPr>
          <a:xfrm>
            <a:off x="4726423"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Jupiter is the biggest planet in the Solar System</a:t>
            </a:r>
            <a:endParaRPr sz="1200">
              <a:solidFill>
                <a:schemeClr val="dk1"/>
              </a:solidFill>
              <a:latin typeface="DM Sans"/>
              <a:ea typeface="DM Sans"/>
              <a:cs typeface="DM Sans"/>
              <a:sym typeface="DM Sans"/>
            </a:endParaRPr>
          </a:p>
        </p:txBody>
      </p:sp>
      <p:sp>
        <p:nvSpPr>
          <p:cNvPr id="845" name="Google Shape;845;p67"/>
          <p:cNvSpPr txBox="1"/>
          <p:nvPr/>
        </p:nvSpPr>
        <p:spPr>
          <a:xfrm>
            <a:off x="841150"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Earth is the only planet known to harbor life</a:t>
            </a:r>
            <a:endParaRPr sz="1200">
              <a:solidFill>
                <a:schemeClr val="dk1"/>
              </a:solidFill>
              <a:latin typeface="DM Sans"/>
              <a:ea typeface="DM Sans"/>
              <a:cs typeface="DM Sans"/>
              <a:sym typeface="DM Sans"/>
            </a:endParaRPr>
          </a:p>
        </p:txBody>
      </p:sp>
      <p:sp>
        <p:nvSpPr>
          <p:cNvPr id="846" name="Google Shape;846;p67"/>
          <p:cNvSpPr txBox="1"/>
          <p:nvPr/>
        </p:nvSpPr>
        <p:spPr>
          <a:xfrm>
            <a:off x="6669059" y="329865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Saturn has a high number of moons, like Jupiter</a:t>
            </a:r>
            <a:endParaRPr sz="1200">
              <a:solidFill>
                <a:schemeClr val="dk1"/>
              </a:solidFill>
              <a:latin typeface="DM Sans"/>
              <a:ea typeface="DM Sans"/>
              <a:cs typeface="DM Sans"/>
              <a:sym typeface="DM Sans"/>
            </a:endParaRPr>
          </a:p>
        </p:txBody>
      </p:sp>
      <p:sp>
        <p:nvSpPr>
          <p:cNvPr id="847" name="Google Shape;847;p67"/>
          <p:cNvSpPr txBox="1"/>
          <p:nvPr/>
        </p:nvSpPr>
        <p:spPr>
          <a:xfrm>
            <a:off x="2783786" y="3298647"/>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Despite being red, Mars is actually a cold place</a:t>
            </a:r>
            <a:endParaRPr sz="1200">
              <a:solidFill>
                <a:schemeClr val="dk1"/>
              </a:solidFill>
              <a:latin typeface="DM Sans"/>
              <a:ea typeface="DM Sans"/>
              <a:cs typeface="DM Sans"/>
              <a:sym typeface="DM Sans"/>
            </a:endParaRPr>
          </a:p>
        </p:txBody>
      </p:sp>
      <p:sp>
        <p:nvSpPr>
          <p:cNvPr id="848" name="Google Shape;848;p67"/>
          <p:cNvSpPr txBox="1"/>
          <p:nvPr/>
        </p:nvSpPr>
        <p:spPr>
          <a:xfrm>
            <a:off x="4726444"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3</a:t>
            </a:r>
            <a:endParaRPr/>
          </a:p>
        </p:txBody>
      </p:sp>
      <p:sp>
        <p:nvSpPr>
          <p:cNvPr id="849" name="Google Shape;849;p67"/>
          <p:cNvSpPr txBox="1"/>
          <p:nvPr/>
        </p:nvSpPr>
        <p:spPr>
          <a:xfrm>
            <a:off x="841172"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1</a:t>
            </a:r>
            <a:endParaRPr sz="2200" b="1">
              <a:solidFill>
                <a:schemeClr val="dk1"/>
              </a:solidFill>
              <a:latin typeface="Figtree"/>
              <a:ea typeface="Figtree"/>
              <a:cs typeface="Figtree"/>
              <a:sym typeface="Figtree"/>
            </a:endParaRPr>
          </a:p>
        </p:txBody>
      </p:sp>
      <p:sp>
        <p:nvSpPr>
          <p:cNvPr id="850" name="Google Shape;850;p67"/>
          <p:cNvSpPr txBox="1"/>
          <p:nvPr/>
        </p:nvSpPr>
        <p:spPr>
          <a:xfrm>
            <a:off x="6669080"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4</a:t>
            </a:r>
            <a:endParaRPr/>
          </a:p>
        </p:txBody>
      </p:sp>
      <p:sp>
        <p:nvSpPr>
          <p:cNvPr id="851" name="Google Shape;851;p67"/>
          <p:cNvSpPr txBox="1"/>
          <p:nvPr/>
        </p:nvSpPr>
        <p:spPr>
          <a:xfrm>
            <a:off x="2783808"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2</a:t>
            </a:r>
            <a:endParaRPr/>
          </a:p>
        </p:txBody>
      </p:sp>
      <p:sp>
        <p:nvSpPr>
          <p:cNvPr id="852" name="Google Shape;852;p67"/>
          <p:cNvSpPr/>
          <p:nvPr/>
        </p:nvSpPr>
        <p:spPr>
          <a:xfrm>
            <a:off x="1292650"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3" name="Google Shape;853;p67"/>
          <p:cNvSpPr/>
          <p:nvPr/>
        </p:nvSpPr>
        <p:spPr>
          <a:xfrm>
            <a:off x="3233976"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4" name="Google Shape;854;p67"/>
          <p:cNvSpPr/>
          <p:nvPr/>
        </p:nvSpPr>
        <p:spPr>
          <a:xfrm>
            <a:off x="5269579"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5" name="Google Shape;855;p67"/>
          <p:cNvSpPr/>
          <p:nvPr/>
        </p:nvSpPr>
        <p:spPr>
          <a:xfrm>
            <a:off x="7116625"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cxnSp>
        <p:nvCxnSpPr>
          <p:cNvPr id="856" name="Google Shape;856;p67"/>
          <p:cNvCxnSpPr>
            <a:stCxn id="852" idx="3"/>
            <a:endCxn id="853" idx="1"/>
          </p:cNvCxnSpPr>
          <p:nvPr/>
        </p:nvCxnSpPr>
        <p:spPr>
          <a:xfrm>
            <a:off x="2027350" y="2674193"/>
            <a:ext cx="1206600" cy="0"/>
          </a:xfrm>
          <a:prstGeom prst="straightConnector1">
            <a:avLst/>
          </a:prstGeom>
          <a:noFill/>
          <a:ln w="19050" cap="flat" cmpd="sng">
            <a:solidFill>
              <a:schemeClr val="lt2"/>
            </a:solidFill>
            <a:prstDash val="solid"/>
            <a:round/>
            <a:headEnd type="none" w="med" len="med"/>
            <a:tailEnd type="none" w="med" len="med"/>
          </a:ln>
        </p:spPr>
      </p:cxnSp>
      <p:cxnSp>
        <p:nvCxnSpPr>
          <p:cNvPr id="857" name="Google Shape;857;p67"/>
          <p:cNvCxnSpPr>
            <a:stCxn id="853" idx="3"/>
            <a:endCxn id="854" idx="1"/>
          </p:cNvCxnSpPr>
          <p:nvPr/>
        </p:nvCxnSpPr>
        <p:spPr>
          <a:xfrm>
            <a:off x="3968676" y="2674193"/>
            <a:ext cx="1300800" cy="0"/>
          </a:xfrm>
          <a:prstGeom prst="straightConnector1">
            <a:avLst/>
          </a:prstGeom>
          <a:noFill/>
          <a:ln w="19050" cap="flat" cmpd="sng">
            <a:solidFill>
              <a:schemeClr val="lt2"/>
            </a:solidFill>
            <a:prstDash val="solid"/>
            <a:round/>
            <a:headEnd type="none" w="med" len="med"/>
            <a:tailEnd type="none" w="med" len="med"/>
          </a:ln>
        </p:spPr>
      </p:cxnSp>
      <p:cxnSp>
        <p:nvCxnSpPr>
          <p:cNvPr id="858" name="Google Shape;858;p67"/>
          <p:cNvCxnSpPr>
            <a:stCxn id="854" idx="3"/>
            <a:endCxn id="855" idx="1"/>
          </p:cNvCxnSpPr>
          <p:nvPr/>
        </p:nvCxnSpPr>
        <p:spPr>
          <a:xfrm>
            <a:off x="6004279" y="2674193"/>
            <a:ext cx="1112400" cy="0"/>
          </a:xfrm>
          <a:prstGeom prst="straightConnector1">
            <a:avLst/>
          </a:prstGeom>
          <a:noFill/>
          <a:ln w="19050" cap="flat" cmpd="sng">
            <a:solidFill>
              <a:schemeClr val="lt2"/>
            </a:solidFill>
            <a:prstDash val="solid"/>
            <a:round/>
            <a:headEnd type="none" w="med" len="med"/>
            <a:tailEnd type="none" w="med" len="med"/>
          </a:ln>
        </p:spPr>
      </p:cxnSp>
      <p:grpSp>
        <p:nvGrpSpPr>
          <p:cNvPr id="859" name="Google Shape;859;p67"/>
          <p:cNvGrpSpPr/>
          <p:nvPr/>
        </p:nvGrpSpPr>
        <p:grpSpPr>
          <a:xfrm>
            <a:off x="5467276" y="2525100"/>
            <a:ext cx="339306" cy="298186"/>
            <a:chOff x="2085450" y="2057100"/>
            <a:chExt cx="481900" cy="423500"/>
          </a:xfrm>
        </p:grpSpPr>
        <p:sp>
          <p:nvSpPr>
            <p:cNvPr id="860" name="Google Shape;860;p67"/>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 name="Google Shape;861;p67"/>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 name="Google Shape;862;p67"/>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 name="Google Shape;863;p67"/>
          <p:cNvGrpSpPr/>
          <p:nvPr/>
        </p:nvGrpSpPr>
        <p:grpSpPr>
          <a:xfrm>
            <a:off x="3431700" y="2504566"/>
            <a:ext cx="339253" cy="339253"/>
            <a:chOff x="1492675" y="2027925"/>
            <a:chExt cx="481825" cy="481825"/>
          </a:xfrm>
        </p:grpSpPr>
        <p:sp>
          <p:nvSpPr>
            <p:cNvPr id="864" name="Google Shape;864;p67"/>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 name="Google Shape;865;p67"/>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 name="Google Shape;866;p67"/>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 name="Google Shape;867;p67"/>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 name="Google Shape;868;p67"/>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869" name="Google Shape;869;p67"/>
          <p:cNvCxnSpPr/>
          <p:nvPr/>
        </p:nvCxnSpPr>
        <p:spPr>
          <a:xfrm>
            <a:off x="1327900"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0" name="Google Shape;870;p67"/>
          <p:cNvCxnSpPr/>
          <p:nvPr/>
        </p:nvCxnSpPr>
        <p:spPr>
          <a:xfrm>
            <a:off x="32692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1" name="Google Shape;871;p67"/>
          <p:cNvCxnSpPr/>
          <p:nvPr/>
        </p:nvCxnSpPr>
        <p:spPr>
          <a:xfrm>
            <a:off x="53048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2" name="Google Shape;872;p67"/>
          <p:cNvCxnSpPr/>
          <p:nvPr/>
        </p:nvCxnSpPr>
        <p:spPr>
          <a:xfrm>
            <a:off x="7155825" y="304154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73" name="Google Shape;873;p67"/>
          <p:cNvGrpSpPr/>
          <p:nvPr/>
        </p:nvGrpSpPr>
        <p:grpSpPr>
          <a:xfrm>
            <a:off x="1458335" y="2497013"/>
            <a:ext cx="354586" cy="354343"/>
            <a:chOff x="-34004625" y="3585850"/>
            <a:chExt cx="292225" cy="292025"/>
          </a:xfrm>
        </p:grpSpPr>
        <p:sp>
          <p:nvSpPr>
            <p:cNvPr id="874" name="Google Shape;874;p6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67"/>
          <p:cNvGrpSpPr/>
          <p:nvPr/>
        </p:nvGrpSpPr>
        <p:grpSpPr>
          <a:xfrm>
            <a:off x="7314376" y="2497390"/>
            <a:ext cx="353645" cy="353615"/>
            <a:chOff x="-35481425" y="3919600"/>
            <a:chExt cx="291450" cy="291425"/>
          </a:xfrm>
        </p:grpSpPr>
        <p:sp>
          <p:nvSpPr>
            <p:cNvPr id="880" name="Google Shape;880;p6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Frameworks for implementation</a:t>
            </a:r>
            <a:endParaRPr dirty="0">
              <a:gradFill>
                <a:gsLst>
                  <a:gs pos="0">
                    <a:srgbClr val="CD9CD0"/>
                  </a:gs>
                  <a:gs pos="100000">
                    <a:srgbClr val="9CCAED"/>
                  </a:gs>
                </a:gsLst>
                <a:lin ang="0" scaled="1"/>
              </a:gradFill>
            </a:endParaRPr>
          </a:p>
        </p:txBody>
      </p:sp>
      <p:sp>
        <p:nvSpPr>
          <p:cNvPr id="826" name="Google Shape;826;p66"/>
          <p:cNvSpPr txBox="1"/>
          <p:nvPr/>
        </p:nvSpPr>
        <p:spPr>
          <a:xfrm>
            <a:off x="5913947" y="1374574"/>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Neptune is the farthest planet from the Sun</a:t>
            </a:r>
            <a:endParaRPr sz="1200">
              <a:solidFill>
                <a:schemeClr val="dk1"/>
              </a:solidFill>
              <a:latin typeface="DM Sans"/>
              <a:ea typeface="DM Sans"/>
              <a:cs typeface="DM Sans"/>
              <a:sym typeface="DM Sans"/>
            </a:endParaRPr>
          </a:p>
        </p:txBody>
      </p:sp>
      <p:sp>
        <p:nvSpPr>
          <p:cNvPr id="827" name="Google Shape;827;p66"/>
          <p:cNvSpPr txBox="1"/>
          <p:nvPr/>
        </p:nvSpPr>
        <p:spPr>
          <a:xfrm>
            <a:off x="4130732" y="1374574"/>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Neptune</a:t>
            </a:r>
            <a:endParaRPr sz="2200" b="1">
              <a:solidFill>
                <a:schemeClr val="dk1"/>
              </a:solidFill>
              <a:latin typeface="Figtree"/>
              <a:ea typeface="Figtree"/>
              <a:cs typeface="Figtree"/>
              <a:sym typeface="Figtree"/>
            </a:endParaRPr>
          </a:p>
        </p:txBody>
      </p:sp>
      <p:sp>
        <p:nvSpPr>
          <p:cNvPr id="828" name="Google Shape;828;p66"/>
          <p:cNvSpPr txBox="1"/>
          <p:nvPr/>
        </p:nvSpPr>
        <p:spPr>
          <a:xfrm>
            <a:off x="5913947" y="2161135"/>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Jupiter was named after a Roman god</a:t>
            </a:r>
            <a:endParaRPr sz="1200">
              <a:solidFill>
                <a:schemeClr val="dk1"/>
              </a:solidFill>
              <a:latin typeface="DM Sans"/>
              <a:ea typeface="DM Sans"/>
              <a:cs typeface="DM Sans"/>
              <a:sym typeface="DM Sans"/>
            </a:endParaRPr>
          </a:p>
        </p:txBody>
      </p:sp>
      <p:sp>
        <p:nvSpPr>
          <p:cNvPr id="829" name="Google Shape;829;p66"/>
          <p:cNvSpPr txBox="1"/>
          <p:nvPr/>
        </p:nvSpPr>
        <p:spPr>
          <a:xfrm>
            <a:off x="4130732" y="2161124"/>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Jupiter</a:t>
            </a:r>
            <a:endParaRPr sz="2200" b="1">
              <a:solidFill>
                <a:schemeClr val="dk1"/>
              </a:solidFill>
              <a:latin typeface="Figtree"/>
              <a:ea typeface="Figtree"/>
              <a:cs typeface="Figtree"/>
              <a:sym typeface="Figtree"/>
            </a:endParaRPr>
          </a:p>
        </p:txBody>
      </p:sp>
      <p:sp>
        <p:nvSpPr>
          <p:cNvPr id="830" name="Google Shape;830;p66"/>
          <p:cNvSpPr txBox="1"/>
          <p:nvPr/>
        </p:nvSpPr>
        <p:spPr>
          <a:xfrm>
            <a:off x="5913947" y="2947675"/>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Mercury is the closest planet to the Sun</a:t>
            </a:r>
            <a:endParaRPr sz="1200">
              <a:solidFill>
                <a:schemeClr val="dk1"/>
              </a:solidFill>
              <a:latin typeface="DM Sans"/>
              <a:ea typeface="DM Sans"/>
              <a:cs typeface="DM Sans"/>
              <a:sym typeface="DM Sans"/>
            </a:endParaRPr>
          </a:p>
        </p:txBody>
      </p:sp>
      <p:sp>
        <p:nvSpPr>
          <p:cNvPr id="831" name="Google Shape;831;p66"/>
          <p:cNvSpPr txBox="1"/>
          <p:nvPr/>
        </p:nvSpPr>
        <p:spPr>
          <a:xfrm>
            <a:off x="4130732" y="2946483"/>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Mercury</a:t>
            </a:r>
            <a:endParaRPr sz="2200" b="1">
              <a:solidFill>
                <a:schemeClr val="dk1"/>
              </a:solidFill>
              <a:latin typeface="Figtree"/>
              <a:ea typeface="Figtree"/>
              <a:cs typeface="Figtree"/>
              <a:sym typeface="Figtree"/>
            </a:endParaRPr>
          </a:p>
        </p:txBody>
      </p:sp>
      <p:sp>
        <p:nvSpPr>
          <p:cNvPr id="832" name="Google Shape;832;p66"/>
          <p:cNvSpPr txBox="1"/>
          <p:nvPr/>
        </p:nvSpPr>
        <p:spPr>
          <a:xfrm>
            <a:off x="5913947" y="3731800"/>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833" name="Google Shape;833;p66"/>
          <p:cNvSpPr txBox="1"/>
          <p:nvPr/>
        </p:nvSpPr>
        <p:spPr>
          <a:xfrm>
            <a:off x="4130732" y="3734196"/>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Venus</a:t>
            </a:r>
            <a:endParaRPr sz="2200" b="1">
              <a:solidFill>
                <a:schemeClr val="dk1"/>
              </a:solidFill>
              <a:latin typeface="Figtree"/>
              <a:ea typeface="Figtree"/>
              <a:cs typeface="Figtree"/>
              <a:sym typeface="Figtree"/>
            </a:endParaRPr>
          </a:p>
        </p:txBody>
      </p:sp>
      <p:sp>
        <p:nvSpPr>
          <p:cNvPr id="834" name="Google Shape;834;p66"/>
          <p:cNvSpPr txBox="1"/>
          <p:nvPr/>
        </p:nvSpPr>
        <p:spPr>
          <a:xfrm>
            <a:off x="720000" y="2407775"/>
            <a:ext cx="2686500" cy="87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gradFill>
                  <a:gsLst>
                    <a:gs pos="0">
                      <a:srgbClr val="CD9CD0"/>
                    </a:gs>
                    <a:gs pos="100000">
                      <a:srgbClr val="9CCAED"/>
                    </a:gs>
                  </a:gsLst>
                  <a:lin ang="0" scaled="1"/>
                </a:gradFill>
                <a:latin typeface="Figtree"/>
                <a:ea typeface="Figtree"/>
                <a:cs typeface="Figtree"/>
                <a:sym typeface="Figtree"/>
              </a:rPr>
              <a:t>Digital Transformation</a:t>
            </a:r>
            <a:endParaRPr sz="2200" b="1" dirty="0">
              <a:gradFill>
                <a:gsLst>
                  <a:gs pos="0">
                    <a:srgbClr val="CD9CD0"/>
                  </a:gs>
                  <a:gs pos="100000">
                    <a:srgbClr val="9CCAED"/>
                  </a:gs>
                </a:gsLst>
                <a:lin ang="0" scaled="1"/>
              </a:gradFill>
              <a:latin typeface="Figtree"/>
              <a:ea typeface="Figtree"/>
              <a:cs typeface="Figtree"/>
              <a:sym typeface="Figtree"/>
            </a:endParaRPr>
          </a:p>
        </p:txBody>
      </p:sp>
      <p:cxnSp>
        <p:nvCxnSpPr>
          <p:cNvPr id="835" name="Google Shape;835;p66"/>
          <p:cNvCxnSpPr>
            <a:stCxn id="834" idx="0"/>
            <a:endCxn id="827" idx="1"/>
          </p:cNvCxnSpPr>
          <p:nvPr/>
        </p:nvCxnSpPr>
        <p:spPr>
          <a:xfrm rot="-5400000">
            <a:off x="2735400" y="1012325"/>
            <a:ext cx="723300" cy="2067600"/>
          </a:xfrm>
          <a:prstGeom prst="bentConnector2">
            <a:avLst/>
          </a:prstGeom>
          <a:noFill/>
          <a:ln w="19050" cap="flat" cmpd="sng">
            <a:solidFill>
              <a:schemeClr val="lt2"/>
            </a:solidFill>
            <a:prstDash val="solid"/>
            <a:round/>
            <a:headEnd type="none" w="med" len="med"/>
            <a:tailEnd type="none" w="med" len="med"/>
          </a:ln>
        </p:spPr>
      </p:cxnSp>
      <p:cxnSp>
        <p:nvCxnSpPr>
          <p:cNvPr id="836" name="Google Shape;836;p66"/>
          <p:cNvCxnSpPr>
            <a:stCxn id="834" idx="3"/>
            <a:endCxn id="829" idx="1"/>
          </p:cNvCxnSpPr>
          <p:nvPr/>
        </p:nvCxnSpPr>
        <p:spPr>
          <a:xfrm rot="10800000" flipH="1">
            <a:off x="3406500" y="2471075"/>
            <a:ext cx="724200" cy="374700"/>
          </a:xfrm>
          <a:prstGeom prst="bentConnector3">
            <a:avLst>
              <a:gd name="adj1" fmla="val 50002"/>
            </a:avLst>
          </a:prstGeom>
          <a:noFill/>
          <a:ln w="19050" cap="flat" cmpd="sng">
            <a:solidFill>
              <a:schemeClr val="lt2"/>
            </a:solidFill>
            <a:prstDash val="solid"/>
            <a:round/>
            <a:headEnd type="none" w="med" len="med"/>
            <a:tailEnd type="none" w="med" len="med"/>
          </a:ln>
        </p:spPr>
      </p:cxnSp>
      <p:cxnSp>
        <p:nvCxnSpPr>
          <p:cNvPr id="837" name="Google Shape;837;p66"/>
          <p:cNvCxnSpPr>
            <a:stCxn id="834" idx="3"/>
            <a:endCxn id="831" idx="1"/>
          </p:cNvCxnSpPr>
          <p:nvPr/>
        </p:nvCxnSpPr>
        <p:spPr>
          <a:xfrm>
            <a:off x="3406500" y="2845775"/>
            <a:ext cx="724200" cy="410700"/>
          </a:xfrm>
          <a:prstGeom prst="bentConnector3">
            <a:avLst>
              <a:gd name="adj1" fmla="val 50002"/>
            </a:avLst>
          </a:prstGeom>
          <a:noFill/>
          <a:ln w="19050" cap="flat" cmpd="sng">
            <a:solidFill>
              <a:schemeClr val="lt2"/>
            </a:solidFill>
            <a:prstDash val="solid"/>
            <a:round/>
            <a:headEnd type="none" w="med" len="med"/>
            <a:tailEnd type="none" w="med" len="med"/>
          </a:ln>
        </p:spPr>
      </p:cxnSp>
      <p:cxnSp>
        <p:nvCxnSpPr>
          <p:cNvPr id="838" name="Google Shape;838;p66"/>
          <p:cNvCxnSpPr>
            <a:stCxn id="834" idx="2"/>
            <a:endCxn id="833" idx="1"/>
          </p:cNvCxnSpPr>
          <p:nvPr/>
        </p:nvCxnSpPr>
        <p:spPr>
          <a:xfrm rot="-5400000" flipH="1">
            <a:off x="2716950" y="2630075"/>
            <a:ext cx="760200" cy="2067600"/>
          </a:xfrm>
          <a:prstGeom prst="bentConnector2">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Components of a Web Dev Framework</a:t>
            </a:r>
            <a:endParaRPr dirty="0">
              <a:gradFill>
                <a:gsLst>
                  <a:gs pos="0">
                    <a:srgbClr val="CD9CD0"/>
                  </a:gs>
                  <a:gs pos="100000">
                    <a:srgbClr val="9CCAED"/>
                  </a:gs>
                </a:gsLst>
                <a:lin ang="0" scaled="1"/>
              </a:gradFill>
            </a:endParaRPr>
          </a:p>
        </p:txBody>
      </p:sp>
      <p:sp>
        <p:nvSpPr>
          <p:cNvPr id="593" name="Google Shape;593;p58"/>
          <p:cNvSpPr/>
          <p:nvPr/>
        </p:nvSpPr>
        <p:spPr>
          <a:xfrm>
            <a:off x="6045413" y="14677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B</a:t>
            </a:r>
            <a:endParaRPr b="1">
              <a:solidFill>
                <a:schemeClr val="dk1"/>
              </a:solidFill>
              <a:latin typeface="Figtree"/>
              <a:ea typeface="Figtree"/>
              <a:cs typeface="Figtree"/>
              <a:sym typeface="Figtree"/>
            </a:endParaRPr>
          </a:p>
        </p:txBody>
      </p:sp>
      <p:sp>
        <p:nvSpPr>
          <p:cNvPr id="594" name="Google Shape;594;p58"/>
          <p:cNvSpPr/>
          <p:nvPr/>
        </p:nvSpPr>
        <p:spPr>
          <a:xfrm>
            <a:off x="2668063" y="39216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G</a:t>
            </a:r>
            <a:endParaRPr b="1">
              <a:solidFill>
                <a:schemeClr val="dk1"/>
              </a:solidFill>
              <a:latin typeface="Figtree"/>
              <a:ea typeface="Figtree"/>
              <a:cs typeface="Figtree"/>
              <a:sym typeface="Figtree"/>
            </a:endParaRPr>
          </a:p>
        </p:txBody>
      </p:sp>
      <p:sp>
        <p:nvSpPr>
          <p:cNvPr id="595" name="Google Shape;595;p58"/>
          <p:cNvSpPr/>
          <p:nvPr/>
        </p:nvSpPr>
        <p:spPr>
          <a:xfrm>
            <a:off x="6045413" y="39216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H</a:t>
            </a:r>
            <a:endParaRPr b="1">
              <a:solidFill>
                <a:schemeClr val="dk1"/>
              </a:solidFill>
              <a:latin typeface="Figtree"/>
              <a:ea typeface="Figtree"/>
              <a:cs typeface="Figtree"/>
              <a:sym typeface="Figtree"/>
            </a:endParaRPr>
          </a:p>
        </p:txBody>
      </p:sp>
      <p:sp>
        <p:nvSpPr>
          <p:cNvPr id="596" name="Google Shape;596;p58"/>
          <p:cNvSpPr/>
          <p:nvPr/>
        </p:nvSpPr>
        <p:spPr>
          <a:xfrm>
            <a:off x="2668063" y="14677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A</a:t>
            </a:r>
            <a:endParaRPr b="1">
              <a:solidFill>
                <a:schemeClr val="dk1"/>
              </a:solidFill>
              <a:latin typeface="Figtree"/>
              <a:ea typeface="Figtree"/>
              <a:cs typeface="Figtree"/>
              <a:sym typeface="Figtree"/>
            </a:endParaRPr>
          </a:p>
        </p:txBody>
      </p:sp>
      <p:sp>
        <p:nvSpPr>
          <p:cNvPr id="597" name="Google Shape;597;p58"/>
          <p:cNvSpPr txBox="1"/>
          <p:nvPr/>
        </p:nvSpPr>
        <p:spPr>
          <a:xfrm>
            <a:off x="984162" y="1403550"/>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b="1" dirty="0">
                <a:solidFill>
                  <a:schemeClr val="dk1"/>
                </a:solidFill>
                <a:latin typeface="Figtree"/>
                <a:ea typeface="Figtree"/>
                <a:cs typeface="Figtree"/>
                <a:sym typeface="Figtree"/>
              </a:rPr>
              <a:t>Backend</a:t>
            </a:r>
            <a:endParaRPr sz="2200" b="1" dirty="0">
              <a:solidFill>
                <a:schemeClr val="dk1"/>
              </a:solidFill>
              <a:latin typeface="Figtree"/>
              <a:ea typeface="Figtree"/>
              <a:cs typeface="Figtree"/>
              <a:sym typeface="Figtree"/>
            </a:endParaRPr>
          </a:p>
        </p:txBody>
      </p:sp>
      <p:sp>
        <p:nvSpPr>
          <p:cNvPr id="598" name="Google Shape;598;p58"/>
          <p:cNvSpPr txBox="1"/>
          <p:nvPr/>
        </p:nvSpPr>
        <p:spPr>
          <a:xfrm>
            <a:off x="3664788" y="2615650"/>
            <a:ext cx="1814400" cy="53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Django</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cxnSp>
        <p:nvCxnSpPr>
          <p:cNvPr id="599" name="Google Shape;599;p58"/>
          <p:cNvCxnSpPr>
            <a:stCxn id="598" idx="0"/>
            <a:endCxn id="593" idx="1"/>
          </p:cNvCxnSpPr>
          <p:nvPr/>
        </p:nvCxnSpPr>
        <p:spPr>
          <a:xfrm rot="-5400000">
            <a:off x="4842288" y="1412650"/>
            <a:ext cx="932700" cy="1473300"/>
          </a:xfrm>
          <a:prstGeom prst="bentConnector2">
            <a:avLst/>
          </a:prstGeom>
          <a:noFill/>
          <a:ln w="19050" cap="flat" cmpd="sng">
            <a:solidFill>
              <a:schemeClr val="lt2"/>
            </a:solidFill>
            <a:prstDash val="solid"/>
            <a:round/>
            <a:headEnd type="none" w="med" len="med"/>
            <a:tailEnd type="none" w="med" len="med"/>
          </a:ln>
        </p:spPr>
      </p:cxnSp>
      <p:cxnSp>
        <p:nvCxnSpPr>
          <p:cNvPr id="600" name="Google Shape;600;p58"/>
          <p:cNvCxnSpPr>
            <a:stCxn id="598" idx="2"/>
            <a:endCxn id="595" idx="1"/>
          </p:cNvCxnSpPr>
          <p:nvPr/>
        </p:nvCxnSpPr>
        <p:spPr>
          <a:xfrm rot="-5400000" flipH="1">
            <a:off x="4817538" y="2909200"/>
            <a:ext cx="982200" cy="1473300"/>
          </a:xfrm>
          <a:prstGeom prst="bentConnector2">
            <a:avLst/>
          </a:prstGeom>
          <a:noFill/>
          <a:ln w="19050" cap="flat" cmpd="sng">
            <a:solidFill>
              <a:schemeClr val="lt2"/>
            </a:solidFill>
            <a:prstDash val="solid"/>
            <a:round/>
            <a:headEnd type="none" w="med" len="med"/>
            <a:tailEnd type="none" w="med" len="med"/>
          </a:ln>
        </p:spPr>
      </p:cxnSp>
      <p:sp>
        <p:nvSpPr>
          <p:cNvPr id="601" name="Google Shape;601;p58"/>
          <p:cNvSpPr txBox="1"/>
          <p:nvPr/>
        </p:nvSpPr>
        <p:spPr>
          <a:xfrm>
            <a:off x="984162" y="3857475"/>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b="1" dirty="0">
                <a:solidFill>
                  <a:schemeClr val="dk1"/>
                </a:solidFill>
                <a:latin typeface="Figtree"/>
                <a:ea typeface="Figtree"/>
                <a:cs typeface="Figtree"/>
                <a:sym typeface="Figtree"/>
              </a:rPr>
              <a:t>APIs</a:t>
            </a:r>
            <a:endParaRPr sz="2200" b="1" dirty="0">
              <a:solidFill>
                <a:schemeClr val="dk1"/>
              </a:solidFill>
              <a:latin typeface="Figtree"/>
              <a:ea typeface="Figtree"/>
              <a:cs typeface="Figtree"/>
              <a:sym typeface="Figtree"/>
            </a:endParaRPr>
          </a:p>
        </p:txBody>
      </p:sp>
      <p:sp>
        <p:nvSpPr>
          <p:cNvPr id="602" name="Google Shape;602;p58"/>
          <p:cNvSpPr txBox="1"/>
          <p:nvPr/>
        </p:nvSpPr>
        <p:spPr>
          <a:xfrm>
            <a:off x="6704537" y="1403550"/>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b="1" dirty="0">
                <a:solidFill>
                  <a:schemeClr val="dk1"/>
                </a:solidFill>
                <a:latin typeface="Figtree"/>
                <a:ea typeface="Figtree"/>
                <a:cs typeface="Figtree"/>
                <a:sym typeface="Figtree"/>
              </a:rPr>
              <a:t>Front End</a:t>
            </a:r>
            <a:endParaRPr sz="2200" b="1" dirty="0">
              <a:solidFill>
                <a:schemeClr val="dk1"/>
              </a:solidFill>
              <a:latin typeface="Figtree"/>
              <a:ea typeface="Figtree"/>
              <a:cs typeface="Figtree"/>
              <a:sym typeface="Figtree"/>
            </a:endParaRPr>
          </a:p>
        </p:txBody>
      </p:sp>
      <p:sp>
        <p:nvSpPr>
          <p:cNvPr id="603" name="Google Shape;603;p58"/>
          <p:cNvSpPr txBox="1"/>
          <p:nvPr/>
        </p:nvSpPr>
        <p:spPr>
          <a:xfrm>
            <a:off x="6704537" y="3857475"/>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b="1" dirty="0">
                <a:solidFill>
                  <a:schemeClr val="dk1"/>
                </a:solidFill>
                <a:latin typeface="Figtree"/>
                <a:ea typeface="Figtree"/>
                <a:cs typeface="Figtree"/>
                <a:sym typeface="Figtree"/>
              </a:rPr>
              <a:t>UI/UX</a:t>
            </a:r>
            <a:endParaRPr sz="2200" b="1" dirty="0">
              <a:solidFill>
                <a:schemeClr val="dk1"/>
              </a:solidFill>
              <a:latin typeface="Figtree"/>
              <a:ea typeface="Figtree"/>
              <a:cs typeface="Figtree"/>
              <a:sym typeface="Figtree"/>
            </a:endParaRPr>
          </a:p>
        </p:txBody>
      </p:sp>
      <p:cxnSp>
        <p:nvCxnSpPr>
          <p:cNvPr id="604" name="Google Shape;604;p58"/>
          <p:cNvCxnSpPr>
            <a:stCxn id="598" idx="0"/>
            <a:endCxn id="596" idx="3"/>
          </p:cNvCxnSpPr>
          <p:nvPr/>
        </p:nvCxnSpPr>
        <p:spPr>
          <a:xfrm rot="5400000" flipH="1">
            <a:off x="3368988" y="1412650"/>
            <a:ext cx="932700" cy="1473300"/>
          </a:xfrm>
          <a:prstGeom prst="bentConnector2">
            <a:avLst/>
          </a:prstGeom>
          <a:noFill/>
          <a:ln w="19050" cap="flat" cmpd="sng">
            <a:solidFill>
              <a:schemeClr val="lt2"/>
            </a:solidFill>
            <a:prstDash val="solid"/>
            <a:round/>
            <a:headEnd type="none" w="med" len="med"/>
            <a:tailEnd type="none" w="med" len="med"/>
          </a:ln>
        </p:spPr>
      </p:cxnSp>
      <p:cxnSp>
        <p:nvCxnSpPr>
          <p:cNvPr id="605" name="Google Shape;605;p58"/>
          <p:cNvCxnSpPr>
            <a:stCxn id="598" idx="2"/>
            <a:endCxn id="594" idx="3"/>
          </p:cNvCxnSpPr>
          <p:nvPr/>
        </p:nvCxnSpPr>
        <p:spPr>
          <a:xfrm rot="5400000">
            <a:off x="3344238" y="2909200"/>
            <a:ext cx="982200" cy="1473300"/>
          </a:xfrm>
          <a:prstGeom prst="bentConnector2">
            <a:avLst/>
          </a:prstGeom>
          <a:noFill/>
          <a:ln w="19050" cap="flat" cmpd="sng">
            <a:solidFill>
              <a:schemeClr val="lt2"/>
            </a:solidFill>
            <a:prstDash val="solid"/>
            <a:round/>
            <a:headEnd type="none" w="med" len="med"/>
            <a:tailEnd type="none" w="med" len="med"/>
          </a:ln>
        </p:spPr>
      </p:cxnSp>
      <p:sp>
        <p:nvSpPr>
          <p:cNvPr id="606" name="Google Shape;606;p58"/>
          <p:cNvSpPr txBox="1"/>
          <p:nvPr/>
        </p:nvSpPr>
        <p:spPr>
          <a:xfrm>
            <a:off x="984162" y="2221525"/>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b="1" dirty="0">
                <a:solidFill>
                  <a:schemeClr val="dk1"/>
                </a:solidFill>
                <a:latin typeface="Figtree"/>
                <a:ea typeface="Figtree"/>
                <a:cs typeface="Figtree"/>
                <a:sym typeface="Figtree"/>
              </a:rPr>
              <a:t>Model</a:t>
            </a:r>
            <a:endParaRPr sz="2200" b="1" dirty="0">
              <a:solidFill>
                <a:schemeClr val="dk1"/>
              </a:solidFill>
              <a:latin typeface="Figtree"/>
              <a:ea typeface="Figtree"/>
              <a:cs typeface="Figtree"/>
              <a:sym typeface="Figtree"/>
            </a:endParaRPr>
          </a:p>
        </p:txBody>
      </p:sp>
      <p:sp>
        <p:nvSpPr>
          <p:cNvPr id="607" name="Google Shape;607;p58"/>
          <p:cNvSpPr txBox="1"/>
          <p:nvPr/>
        </p:nvSpPr>
        <p:spPr>
          <a:xfrm>
            <a:off x="984162" y="3039500"/>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b="1" dirty="0">
                <a:solidFill>
                  <a:schemeClr val="dk1"/>
                </a:solidFill>
                <a:latin typeface="Figtree"/>
                <a:ea typeface="Figtree"/>
                <a:cs typeface="Figtree"/>
                <a:sym typeface="Figtree"/>
              </a:rPr>
              <a:t>Database</a:t>
            </a:r>
            <a:endParaRPr sz="2200" b="1" dirty="0">
              <a:solidFill>
                <a:schemeClr val="dk1"/>
              </a:solidFill>
              <a:latin typeface="Figtree"/>
              <a:ea typeface="Figtree"/>
              <a:cs typeface="Figtree"/>
              <a:sym typeface="Figtree"/>
            </a:endParaRPr>
          </a:p>
        </p:txBody>
      </p:sp>
      <p:sp>
        <p:nvSpPr>
          <p:cNvPr id="608" name="Google Shape;608;p58"/>
          <p:cNvSpPr txBox="1"/>
          <p:nvPr/>
        </p:nvSpPr>
        <p:spPr>
          <a:xfrm>
            <a:off x="6704537" y="2221525"/>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b="1" dirty="0">
                <a:solidFill>
                  <a:schemeClr val="dk1"/>
                </a:solidFill>
                <a:latin typeface="Figtree"/>
                <a:ea typeface="Figtree"/>
                <a:cs typeface="Figtree"/>
                <a:sym typeface="Figtree"/>
              </a:rPr>
              <a:t>Views</a:t>
            </a:r>
            <a:endParaRPr sz="2200" b="1" dirty="0">
              <a:solidFill>
                <a:schemeClr val="dk1"/>
              </a:solidFill>
              <a:latin typeface="Figtree"/>
              <a:ea typeface="Figtree"/>
              <a:cs typeface="Figtree"/>
              <a:sym typeface="Figtree"/>
            </a:endParaRPr>
          </a:p>
        </p:txBody>
      </p:sp>
      <p:sp>
        <p:nvSpPr>
          <p:cNvPr id="609" name="Google Shape;609;p58"/>
          <p:cNvSpPr txBox="1"/>
          <p:nvPr/>
        </p:nvSpPr>
        <p:spPr>
          <a:xfrm>
            <a:off x="6704537" y="3039500"/>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b="1" dirty="0">
                <a:solidFill>
                  <a:schemeClr val="dk1"/>
                </a:solidFill>
                <a:latin typeface="Figtree"/>
                <a:ea typeface="Figtree"/>
                <a:cs typeface="Figtree"/>
                <a:sym typeface="Figtree"/>
              </a:rPr>
              <a:t>URLs</a:t>
            </a:r>
            <a:endParaRPr sz="2200" b="1" dirty="0">
              <a:solidFill>
                <a:schemeClr val="dk1"/>
              </a:solidFill>
              <a:latin typeface="Figtree"/>
              <a:ea typeface="Figtree"/>
              <a:cs typeface="Figtree"/>
              <a:sym typeface="Figtree"/>
            </a:endParaRPr>
          </a:p>
        </p:txBody>
      </p:sp>
      <p:sp>
        <p:nvSpPr>
          <p:cNvPr id="610" name="Google Shape;610;p58"/>
          <p:cNvSpPr/>
          <p:nvPr/>
        </p:nvSpPr>
        <p:spPr>
          <a:xfrm>
            <a:off x="2668063" y="2277725"/>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C</a:t>
            </a:r>
            <a:endParaRPr b="1">
              <a:solidFill>
                <a:schemeClr val="dk1"/>
              </a:solidFill>
              <a:latin typeface="Figtree"/>
              <a:ea typeface="Figtree"/>
              <a:cs typeface="Figtree"/>
              <a:sym typeface="Figtree"/>
            </a:endParaRPr>
          </a:p>
        </p:txBody>
      </p:sp>
      <p:sp>
        <p:nvSpPr>
          <p:cNvPr id="611" name="Google Shape;611;p58"/>
          <p:cNvSpPr/>
          <p:nvPr/>
        </p:nvSpPr>
        <p:spPr>
          <a:xfrm>
            <a:off x="2668063" y="308770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E</a:t>
            </a:r>
            <a:endParaRPr b="1">
              <a:solidFill>
                <a:schemeClr val="dk1"/>
              </a:solidFill>
              <a:latin typeface="Figtree"/>
              <a:ea typeface="Figtree"/>
              <a:cs typeface="Figtree"/>
              <a:sym typeface="Figtree"/>
            </a:endParaRPr>
          </a:p>
        </p:txBody>
      </p:sp>
      <p:sp>
        <p:nvSpPr>
          <p:cNvPr id="612" name="Google Shape;612;p58"/>
          <p:cNvSpPr/>
          <p:nvPr/>
        </p:nvSpPr>
        <p:spPr>
          <a:xfrm>
            <a:off x="6045413" y="2277725"/>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D</a:t>
            </a:r>
            <a:endParaRPr b="1">
              <a:solidFill>
                <a:schemeClr val="dk1"/>
              </a:solidFill>
              <a:latin typeface="Figtree"/>
              <a:ea typeface="Figtree"/>
              <a:cs typeface="Figtree"/>
              <a:sym typeface="Figtree"/>
            </a:endParaRPr>
          </a:p>
        </p:txBody>
      </p:sp>
      <p:sp>
        <p:nvSpPr>
          <p:cNvPr id="613" name="Google Shape;613;p58"/>
          <p:cNvSpPr/>
          <p:nvPr/>
        </p:nvSpPr>
        <p:spPr>
          <a:xfrm>
            <a:off x="6045413" y="308770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F</a:t>
            </a:r>
            <a:endParaRPr b="1">
              <a:solidFill>
                <a:schemeClr val="dk1"/>
              </a:solidFill>
              <a:latin typeface="Figtree"/>
              <a:ea typeface="Figtree"/>
              <a:cs typeface="Figtree"/>
              <a:sym typeface="Figtree"/>
            </a:endParaRPr>
          </a:p>
        </p:txBody>
      </p:sp>
      <p:cxnSp>
        <p:nvCxnSpPr>
          <p:cNvPr id="614" name="Google Shape;614;p58"/>
          <p:cNvCxnSpPr>
            <a:stCxn id="598" idx="1"/>
            <a:endCxn id="610" idx="3"/>
          </p:cNvCxnSpPr>
          <p:nvPr/>
        </p:nvCxnSpPr>
        <p:spPr>
          <a:xfrm rot="10800000">
            <a:off x="3098688" y="2493100"/>
            <a:ext cx="566100" cy="392100"/>
          </a:xfrm>
          <a:prstGeom prst="bentConnector3">
            <a:avLst>
              <a:gd name="adj1" fmla="val 50011"/>
            </a:avLst>
          </a:prstGeom>
          <a:noFill/>
          <a:ln w="19050" cap="flat" cmpd="sng">
            <a:solidFill>
              <a:schemeClr val="lt2"/>
            </a:solidFill>
            <a:prstDash val="solid"/>
            <a:round/>
            <a:headEnd type="none" w="med" len="med"/>
            <a:tailEnd type="none" w="med" len="med"/>
          </a:ln>
        </p:spPr>
      </p:cxnSp>
      <p:cxnSp>
        <p:nvCxnSpPr>
          <p:cNvPr id="615" name="Google Shape;615;p58"/>
          <p:cNvCxnSpPr>
            <a:stCxn id="598" idx="1"/>
            <a:endCxn id="611" idx="3"/>
          </p:cNvCxnSpPr>
          <p:nvPr/>
        </p:nvCxnSpPr>
        <p:spPr>
          <a:xfrm flipH="1">
            <a:off x="3098688" y="2885200"/>
            <a:ext cx="566100" cy="417900"/>
          </a:xfrm>
          <a:prstGeom prst="bentConnector3">
            <a:avLst>
              <a:gd name="adj1" fmla="val 50011"/>
            </a:avLst>
          </a:prstGeom>
          <a:noFill/>
          <a:ln w="19050" cap="flat" cmpd="sng">
            <a:solidFill>
              <a:schemeClr val="lt2"/>
            </a:solidFill>
            <a:prstDash val="solid"/>
            <a:round/>
            <a:headEnd type="none" w="med" len="med"/>
            <a:tailEnd type="none" w="med" len="med"/>
          </a:ln>
        </p:spPr>
      </p:cxnSp>
      <p:cxnSp>
        <p:nvCxnSpPr>
          <p:cNvPr id="616" name="Google Shape;616;p58"/>
          <p:cNvCxnSpPr>
            <a:stCxn id="598" idx="3"/>
            <a:endCxn id="612" idx="1"/>
          </p:cNvCxnSpPr>
          <p:nvPr/>
        </p:nvCxnSpPr>
        <p:spPr>
          <a:xfrm rot="10800000" flipH="1">
            <a:off x="5479188" y="2493100"/>
            <a:ext cx="566100" cy="392100"/>
          </a:xfrm>
          <a:prstGeom prst="bentConnector3">
            <a:avLst>
              <a:gd name="adj1" fmla="val 50011"/>
            </a:avLst>
          </a:prstGeom>
          <a:noFill/>
          <a:ln w="19050" cap="flat" cmpd="sng">
            <a:solidFill>
              <a:schemeClr val="lt2"/>
            </a:solidFill>
            <a:prstDash val="solid"/>
            <a:round/>
            <a:headEnd type="none" w="med" len="med"/>
            <a:tailEnd type="none" w="med" len="med"/>
          </a:ln>
        </p:spPr>
      </p:cxnSp>
      <p:cxnSp>
        <p:nvCxnSpPr>
          <p:cNvPr id="617" name="Google Shape;617;p58"/>
          <p:cNvCxnSpPr>
            <a:stCxn id="598" idx="3"/>
            <a:endCxn id="613" idx="1"/>
          </p:cNvCxnSpPr>
          <p:nvPr/>
        </p:nvCxnSpPr>
        <p:spPr>
          <a:xfrm>
            <a:off x="5479188" y="2885200"/>
            <a:ext cx="566100" cy="417900"/>
          </a:xfrm>
          <a:prstGeom prst="bentConnector3">
            <a:avLst>
              <a:gd name="adj1" fmla="val 5001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flip="none" rotWithShape="1">
                  <a:gsLst>
                    <a:gs pos="0">
                      <a:srgbClr val="CD9CD0"/>
                    </a:gs>
                    <a:gs pos="100000">
                      <a:srgbClr val="9CCAED"/>
                    </a:gs>
                  </a:gsLst>
                  <a:lin ang="0" scaled="1"/>
                  <a:tileRect/>
                </a:gradFill>
              </a:rPr>
              <a:t>Table of contents</a:t>
            </a:r>
            <a:endParaRPr dirty="0">
              <a:gradFill flip="none" rotWithShape="1">
                <a:gsLst>
                  <a:gs pos="0">
                    <a:srgbClr val="CD9CD0"/>
                  </a:gs>
                  <a:gs pos="100000">
                    <a:srgbClr val="9CCAED"/>
                  </a:gs>
                </a:gsLst>
                <a:lin ang="0" scaled="1"/>
                <a:tileRect/>
              </a:gradFill>
            </a:endParaRPr>
          </a:p>
        </p:txBody>
      </p:sp>
      <p:sp>
        <p:nvSpPr>
          <p:cNvPr id="263" name="Google Shape;263;p37"/>
          <p:cNvSpPr txBox="1">
            <a:spLocks noGrp="1"/>
          </p:cNvSpPr>
          <p:nvPr>
            <p:ph type="title" idx="2"/>
          </p:nvPr>
        </p:nvSpPr>
        <p:spPr>
          <a:xfrm>
            <a:off x="1505400" y="1321327"/>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264" name="Google Shape;264;p37"/>
          <p:cNvSpPr txBox="1">
            <a:spLocks noGrp="1"/>
          </p:cNvSpPr>
          <p:nvPr>
            <p:ph type="title" idx="3"/>
          </p:nvPr>
        </p:nvSpPr>
        <p:spPr>
          <a:xfrm>
            <a:off x="1505400" y="2994153"/>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265" name="Google Shape;265;p37"/>
          <p:cNvSpPr txBox="1">
            <a:spLocks noGrp="1"/>
          </p:cNvSpPr>
          <p:nvPr>
            <p:ph type="title" idx="4"/>
          </p:nvPr>
        </p:nvSpPr>
        <p:spPr>
          <a:xfrm>
            <a:off x="4204671" y="1321327"/>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266" name="Google Shape;266;p37"/>
          <p:cNvSpPr txBox="1">
            <a:spLocks noGrp="1"/>
          </p:cNvSpPr>
          <p:nvPr>
            <p:ph type="title" idx="5"/>
          </p:nvPr>
        </p:nvSpPr>
        <p:spPr>
          <a:xfrm>
            <a:off x="4204671" y="2994153"/>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sp>
        <p:nvSpPr>
          <p:cNvPr id="267" name="Google Shape;267;p37"/>
          <p:cNvSpPr txBox="1">
            <a:spLocks noGrp="1"/>
          </p:cNvSpPr>
          <p:nvPr>
            <p:ph type="title" idx="6"/>
          </p:nvPr>
        </p:nvSpPr>
        <p:spPr>
          <a:xfrm>
            <a:off x="6903949" y="1321327"/>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268" name="Google Shape;268;p37"/>
          <p:cNvSpPr txBox="1">
            <a:spLocks noGrp="1"/>
          </p:cNvSpPr>
          <p:nvPr>
            <p:ph type="title" idx="7"/>
          </p:nvPr>
        </p:nvSpPr>
        <p:spPr>
          <a:xfrm>
            <a:off x="6903949" y="2994153"/>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06</a:t>
            </a:r>
            <a:endParaRPr/>
          </a:p>
        </p:txBody>
      </p:sp>
      <p:sp>
        <p:nvSpPr>
          <p:cNvPr id="272" name="Google Shape;272;p37"/>
          <p:cNvSpPr txBox="1">
            <a:spLocks noGrp="1"/>
          </p:cNvSpPr>
          <p:nvPr>
            <p:ph type="subTitle" idx="13"/>
          </p:nvPr>
        </p:nvSpPr>
        <p:spPr>
          <a:xfrm>
            <a:off x="633761" y="3693085"/>
            <a:ext cx="2391690" cy="80675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API Endpoints &amp; Testing</a:t>
            </a:r>
            <a:endParaRPr dirty="0">
              <a:gradFill>
                <a:gsLst>
                  <a:gs pos="0">
                    <a:schemeClr val="tx2">
                      <a:lumMod val="20000"/>
                      <a:lumOff val="80000"/>
                    </a:schemeClr>
                  </a:gs>
                  <a:gs pos="100000">
                    <a:srgbClr val="9CCAED"/>
                  </a:gs>
                </a:gsLst>
                <a:lin ang="0" scaled="1"/>
              </a:gradFill>
            </a:endParaRPr>
          </a:p>
        </p:txBody>
      </p:sp>
      <p:cxnSp>
        <p:nvCxnSpPr>
          <p:cNvPr id="275" name="Google Shape;275;p37"/>
          <p:cNvCxnSpPr/>
          <p:nvPr/>
        </p:nvCxnSpPr>
        <p:spPr>
          <a:xfrm>
            <a:off x="1540650" y="197366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6" name="Google Shape;276;p37"/>
          <p:cNvCxnSpPr/>
          <p:nvPr/>
        </p:nvCxnSpPr>
        <p:spPr>
          <a:xfrm>
            <a:off x="4239921" y="197366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7" name="Google Shape;277;p37"/>
          <p:cNvCxnSpPr/>
          <p:nvPr/>
        </p:nvCxnSpPr>
        <p:spPr>
          <a:xfrm>
            <a:off x="6939199" y="197366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8" name="Google Shape;278;p37"/>
          <p:cNvCxnSpPr/>
          <p:nvPr/>
        </p:nvCxnSpPr>
        <p:spPr>
          <a:xfrm>
            <a:off x="1540650" y="36466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9" name="Google Shape;279;p37"/>
          <p:cNvCxnSpPr/>
          <p:nvPr/>
        </p:nvCxnSpPr>
        <p:spPr>
          <a:xfrm>
            <a:off x="4239921" y="36466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80" name="Google Shape;280;p37"/>
          <p:cNvCxnSpPr/>
          <p:nvPr/>
        </p:nvCxnSpPr>
        <p:spPr>
          <a:xfrm>
            <a:off x="6939199" y="3646610"/>
            <a:ext cx="664200" cy="0"/>
          </a:xfrm>
          <a:prstGeom prst="straightConnector1">
            <a:avLst/>
          </a:prstGeom>
          <a:noFill/>
          <a:ln w="19050" cap="flat" cmpd="sng">
            <a:solidFill>
              <a:schemeClr val="lt2"/>
            </a:solidFill>
            <a:prstDash val="solid"/>
            <a:round/>
            <a:headEnd type="none" w="med" len="med"/>
            <a:tailEnd type="none" w="med" len="med"/>
          </a:ln>
        </p:spPr>
      </p:cxnSp>
      <p:sp>
        <p:nvSpPr>
          <p:cNvPr id="6" name="Google Shape;272;p37">
            <a:extLst>
              <a:ext uri="{FF2B5EF4-FFF2-40B4-BE49-F238E27FC236}">
                <a16:creationId xmlns:a16="http://schemas.microsoft.com/office/drawing/2014/main" id="{37A56A73-2742-5E22-4301-E8F6C9523B5B}"/>
              </a:ext>
            </a:extLst>
          </p:cNvPr>
          <p:cNvSpPr txBox="1">
            <a:spLocks/>
          </p:cNvSpPr>
          <p:nvPr/>
        </p:nvSpPr>
        <p:spPr>
          <a:xfrm>
            <a:off x="633761" y="2023084"/>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AU" dirty="0">
                <a:gradFill>
                  <a:gsLst>
                    <a:gs pos="0">
                      <a:schemeClr val="tx2">
                        <a:lumMod val="20000"/>
                        <a:lumOff val="80000"/>
                      </a:schemeClr>
                    </a:gs>
                    <a:gs pos="100000">
                      <a:srgbClr val="9CCAED"/>
                    </a:gs>
                  </a:gsLst>
                  <a:lin ang="0" scaled="1"/>
                </a:gradFill>
              </a:rPr>
              <a:t>Setup a VM with Remote Access</a:t>
            </a:r>
          </a:p>
        </p:txBody>
      </p:sp>
      <p:sp>
        <p:nvSpPr>
          <p:cNvPr id="9" name="Google Shape;272;p37">
            <a:extLst>
              <a:ext uri="{FF2B5EF4-FFF2-40B4-BE49-F238E27FC236}">
                <a16:creationId xmlns:a16="http://schemas.microsoft.com/office/drawing/2014/main" id="{479C9AD6-5C27-2332-5A0F-C8BBCDBC78E0}"/>
              </a:ext>
            </a:extLst>
          </p:cNvPr>
          <p:cNvSpPr txBox="1">
            <a:spLocks/>
          </p:cNvSpPr>
          <p:nvPr/>
        </p:nvSpPr>
        <p:spPr>
          <a:xfrm>
            <a:off x="6032261" y="2023084"/>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US" dirty="0">
                <a:gradFill>
                  <a:gsLst>
                    <a:gs pos="0">
                      <a:schemeClr val="tx2">
                        <a:lumMod val="20000"/>
                        <a:lumOff val="80000"/>
                      </a:schemeClr>
                    </a:gs>
                    <a:gs pos="100000">
                      <a:srgbClr val="9CCAED"/>
                    </a:gs>
                  </a:gsLst>
                  <a:lin ang="0" scaled="1"/>
                </a:gradFill>
              </a:rPr>
              <a:t>Explore ORM Functionality</a:t>
            </a:r>
            <a:endParaRPr lang="en-AU" dirty="0">
              <a:gradFill>
                <a:gsLst>
                  <a:gs pos="0">
                    <a:schemeClr val="tx2">
                      <a:lumMod val="20000"/>
                      <a:lumOff val="80000"/>
                    </a:schemeClr>
                  </a:gs>
                  <a:gs pos="100000">
                    <a:srgbClr val="9CCAED"/>
                  </a:gs>
                </a:gsLst>
                <a:lin ang="0" scaled="1"/>
              </a:gradFill>
            </a:endParaRPr>
          </a:p>
        </p:txBody>
      </p:sp>
      <p:sp>
        <p:nvSpPr>
          <p:cNvPr id="12" name="Google Shape;272;p37">
            <a:extLst>
              <a:ext uri="{FF2B5EF4-FFF2-40B4-BE49-F238E27FC236}">
                <a16:creationId xmlns:a16="http://schemas.microsoft.com/office/drawing/2014/main" id="{2B39324A-5B8D-7FEA-9334-372E8961A797}"/>
              </a:ext>
            </a:extLst>
          </p:cNvPr>
          <p:cNvSpPr txBox="1">
            <a:spLocks/>
          </p:cNvSpPr>
          <p:nvPr/>
        </p:nvSpPr>
        <p:spPr>
          <a:xfrm>
            <a:off x="3333011" y="3693086"/>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AU" dirty="0">
                <a:gradFill>
                  <a:gsLst>
                    <a:gs pos="0">
                      <a:schemeClr val="tx2">
                        <a:lumMod val="20000"/>
                        <a:lumOff val="80000"/>
                      </a:schemeClr>
                    </a:gs>
                    <a:gs pos="100000">
                      <a:srgbClr val="9CCAED"/>
                    </a:gs>
                  </a:gsLst>
                  <a:lin ang="0" scaled="1"/>
                </a:gradFill>
              </a:rPr>
              <a:t>Generate API Documentation</a:t>
            </a:r>
          </a:p>
        </p:txBody>
      </p:sp>
      <p:sp>
        <p:nvSpPr>
          <p:cNvPr id="15" name="Google Shape;272;p37">
            <a:extLst>
              <a:ext uri="{FF2B5EF4-FFF2-40B4-BE49-F238E27FC236}">
                <a16:creationId xmlns:a16="http://schemas.microsoft.com/office/drawing/2014/main" id="{CDD240D7-239A-E93A-9CF5-64C98F146D0A}"/>
              </a:ext>
            </a:extLst>
          </p:cNvPr>
          <p:cNvSpPr txBox="1">
            <a:spLocks/>
          </p:cNvSpPr>
          <p:nvPr/>
        </p:nvSpPr>
        <p:spPr>
          <a:xfrm>
            <a:off x="3333011" y="2023084"/>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US" dirty="0">
                <a:gradFill>
                  <a:gsLst>
                    <a:gs pos="0">
                      <a:schemeClr val="tx2">
                        <a:lumMod val="20000"/>
                        <a:lumOff val="80000"/>
                      </a:schemeClr>
                    </a:gs>
                    <a:gs pos="100000">
                      <a:srgbClr val="9CCAED"/>
                    </a:gs>
                  </a:gsLst>
                  <a:lin ang="0" scaled="1"/>
                </a:gradFill>
              </a:rPr>
              <a:t>Clone &amp; Setup Learner Lab </a:t>
            </a:r>
            <a:endParaRPr lang="en-AU" dirty="0">
              <a:gradFill>
                <a:gsLst>
                  <a:gs pos="0">
                    <a:schemeClr val="tx2">
                      <a:lumMod val="20000"/>
                      <a:lumOff val="80000"/>
                    </a:schemeClr>
                  </a:gs>
                  <a:gs pos="100000">
                    <a:srgbClr val="9CCAED"/>
                  </a:gs>
                </a:gsLst>
                <a:lin ang="0" scaled="1"/>
              </a:gradFill>
            </a:endParaRPr>
          </a:p>
        </p:txBody>
      </p:sp>
      <p:sp>
        <p:nvSpPr>
          <p:cNvPr id="19" name="Google Shape;272;p37">
            <a:extLst>
              <a:ext uri="{FF2B5EF4-FFF2-40B4-BE49-F238E27FC236}">
                <a16:creationId xmlns:a16="http://schemas.microsoft.com/office/drawing/2014/main" id="{1D4AC7DE-DEC7-5AF0-826C-66733E349DA5}"/>
              </a:ext>
            </a:extLst>
          </p:cNvPr>
          <p:cNvSpPr txBox="1">
            <a:spLocks/>
          </p:cNvSpPr>
          <p:nvPr/>
        </p:nvSpPr>
        <p:spPr>
          <a:xfrm>
            <a:off x="6032261" y="3693085"/>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US" dirty="0">
                <a:gradFill>
                  <a:gsLst>
                    <a:gs pos="0">
                      <a:schemeClr val="tx2">
                        <a:lumMod val="20000"/>
                        <a:lumOff val="80000"/>
                      </a:schemeClr>
                    </a:gs>
                    <a:gs pos="100000">
                      <a:srgbClr val="9CCAED"/>
                    </a:gs>
                  </a:gsLst>
                  <a:lin ang="0" scaled="1"/>
                </a:gradFill>
              </a:rPr>
              <a:t>Start a New Project</a:t>
            </a:r>
            <a:endParaRPr lang="en-AU" dirty="0">
              <a:gradFill>
                <a:gsLst>
                  <a:gs pos="0">
                    <a:schemeClr val="tx2">
                      <a:lumMod val="20000"/>
                      <a:lumOff val="80000"/>
                    </a:schemeClr>
                  </a:gs>
                  <a:gs pos="100000">
                    <a:srgbClr val="9CCAED"/>
                  </a:gs>
                </a:gsLst>
                <a:lin ang="0" scaled="1"/>
              </a:gra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Impact on industries</a:t>
            </a:r>
            <a:endParaRPr dirty="0">
              <a:gradFill>
                <a:gsLst>
                  <a:gs pos="0">
                    <a:srgbClr val="CD9CD0"/>
                  </a:gs>
                  <a:gs pos="100000">
                    <a:srgbClr val="9CCAED"/>
                  </a:gs>
                </a:gsLst>
                <a:lin ang="0" scaled="1"/>
              </a:gradFill>
            </a:endParaRPr>
          </a:p>
        </p:txBody>
      </p:sp>
      <p:sp>
        <p:nvSpPr>
          <p:cNvPr id="741" name="Google Shape;741;p64"/>
          <p:cNvSpPr txBox="1"/>
          <p:nvPr/>
        </p:nvSpPr>
        <p:spPr>
          <a:xfrm>
            <a:off x="869925" y="2409376"/>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Jupiter</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2" name="Google Shape;742;p64"/>
          <p:cNvSpPr txBox="1"/>
          <p:nvPr/>
        </p:nvSpPr>
        <p:spPr>
          <a:xfrm>
            <a:off x="869925" y="2758346"/>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Jupiter doesn’t have a solid surface</a:t>
            </a:r>
            <a:endParaRPr sz="1200">
              <a:solidFill>
                <a:schemeClr val="dk1"/>
              </a:solidFill>
              <a:latin typeface="DM Sans"/>
              <a:ea typeface="DM Sans"/>
              <a:cs typeface="DM Sans"/>
              <a:sym typeface="DM Sans"/>
            </a:endParaRPr>
          </a:p>
        </p:txBody>
      </p:sp>
      <p:sp>
        <p:nvSpPr>
          <p:cNvPr id="743" name="Google Shape;743;p64"/>
          <p:cNvSpPr txBox="1"/>
          <p:nvPr/>
        </p:nvSpPr>
        <p:spPr>
          <a:xfrm>
            <a:off x="869925" y="1379125"/>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4" name="Google Shape;744;p64"/>
          <p:cNvSpPr txBox="1"/>
          <p:nvPr/>
        </p:nvSpPr>
        <p:spPr>
          <a:xfrm>
            <a:off x="869925" y="1727950"/>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745" name="Google Shape;745;p64"/>
          <p:cNvSpPr txBox="1"/>
          <p:nvPr/>
        </p:nvSpPr>
        <p:spPr>
          <a:xfrm>
            <a:off x="5987625" y="1379125"/>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Neptune</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6" name="Google Shape;746;p64"/>
          <p:cNvSpPr txBox="1"/>
          <p:nvPr/>
        </p:nvSpPr>
        <p:spPr>
          <a:xfrm>
            <a:off x="5987625" y="1727950"/>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It’s the biggest planet in the Solar System</a:t>
            </a:r>
            <a:endParaRPr sz="1200">
              <a:solidFill>
                <a:schemeClr val="dk1"/>
              </a:solidFill>
              <a:latin typeface="DM Sans"/>
              <a:ea typeface="DM Sans"/>
              <a:cs typeface="DM Sans"/>
              <a:sym typeface="DM Sans"/>
            </a:endParaRPr>
          </a:p>
        </p:txBody>
      </p:sp>
      <p:sp>
        <p:nvSpPr>
          <p:cNvPr id="747" name="Google Shape;747;p64"/>
          <p:cNvSpPr txBox="1"/>
          <p:nvPr/>
        </p:nvSpPr>
        <p:spPr>
          <a:xfrm>
            <a:off x="5987625" y="2409376"/>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Saturn</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8" name="Google Shape;748;p64"/>
          <p:cNvSpPr txBox="1"/>
          <p:nvPr/>
        </p:nvSpPr>
        <p:spPr>
          <a:xfrm>
            <a:off x="5987625" y="2758346"/>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Saturn is a gas giant and has several rings</a:t>
            </a:r>
            <a:endParaRPr sz="1200">
              <a:solidFill>
                <a:schemeClr val="dk1"/>
              </a:solidFill>
              <a:latin typeface="DM Sans"/>
              <a:ea typeface="DM Sans"/>
              <a:cs typeface="DM Sans"/>
              <a:sym typeface="DM Sans"/>
            </a:endParaRPr>
          </a:p>
        </p:txBody>
      </p:sp>
      <p:sp>
        <p:nvSpPr>
          <p:cNvPr id="749" name="Google Shape;749;p64"/>
          <p:cNvSpPr txBox="1"/>
          <p:nvPr/>
        </p:nvSpPr>
        <p:spPr>
          <a:xfrm>
            <a:off x="869925" y="3439776"/>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Earth</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50" name="Google Shape;750;p64"/>
          <p:cNvSpPr txBox="1"/>
          <p:nvPr/>
        </p:nvSpPr>
        <p:spPr>
          <a:xfrm>
            <a:off x="869925" y="3788750"/>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Earth is the only planet that harbors life</a:t>
            </a:r>
            <a:endParaRPr sz="1200">
              <a:solidFill>
                <a:schemeClr val="dk1"/>
              </a:solidFill>
              <a:latin typeface="DM Sans"/>
              <a:ea typeface="DM Sans"/>
              <a:cs typeface="DM Sans"/>
              <a:sym typeface="DM Sans"/>
            </a:endParaRPr>
          </a:p>
        </p:txBody>
      </p:sp>
      <p:sp>
        <p:nvSpPr>
          <p:cNvPr id="751" name="Google Shape;751;p64"/>
          <p:cNvSpPr txBox="1"/>
          <p:nvPr/>
        </p:nvSpPr>
        <p:spPr>
          <a:xfrm>
            <a:off x="5987625" y="3439776"/>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Mars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52" name="Google Shape;752;p64"/>
          <p:cNvSpPr txBox="1"/>
          <p:nvPr/>
        </p:nvSpPr>
        <p:spPr>
          <a:xfrm>
            <a:off x="5987625" y="3788750"/>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Despite being red, Mars is actually a cold place</a:t>
            </a:r>
            <a:endParaRPr sz="1200">
              <a:solidFill>
                <a:schemeClr val="dk1"/>
              </a:solidFill>
              <a:latin typeface="DM Sans"/>
              <a:ea typeface="DM Sans"/>
              <a:cs typeface="DM Sans"/>
              <a:sym typeface="DM Sans"/>
            </a:endParaRPr>
          </a:p>
        </p:txBody>
      </p:sp>
      <p:cxnSp>
        <p:nvCxnSpPr>
          <p:cNvPr id="753" name="Google Shape;753;p64"/>
          <p:cNvCxnSpPr>
            <a:stCxn id="754" idx="3"/>
            <a:endCxn id="745" idx="1"/>
          </p:cNvCxnSpPr>
          <p:nvPr/>
        </p:nvCxnSpPr>
        <p:spPr>
          <a:xfrm rot="10800000" flipH="1">
            <a:off x="4939275" y="1608368"/>
            <a:ext cx="1048200" cy="10302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5" name="Google Shape;755;p64"/>
          <p:cNvCxnSpPr>
            <a:stCxn id="754" idx="3"/>
            <a:endCxn id="747" idx="1"/>
          </p:cNvCxnSpPr>
          <p:nvPr/>
        </p:nvCxnSpPr>
        <p:spPr>
          <a:xfrm>
            <a:off x="4939275" y="2638568"/>
            <a:ext cx="1048200" cy="6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6" name="Google Shape;756;p64"/>
          <p:cNvCxnSpPr>
            <a:stCxn id="754" idx="3"/>
            <a:endCxn id="751" idx="1"/>
          </p:cNvCxnSpPr>
          <p:nvPr/>
        </p:nvCxnSpPr>
        <p:spPr>
          <a:xfrm>
            <a:off x="4939275" y="2638568"/>
            <a:ext cx="1048200" cy="10305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7" name="Google Shape;757;p64"/>
          <p:cNvCxnSpPr>
            <a:stCxn id="754" idx="1"/>
            <a:endCxn id="743" idx="3"/>
          </p:cNvCxnSpPr>
          <p:nvPr/>
        </p:nvCxnSpPr>
        <p:spPr>
          <a:xfrm rot="10800000">
            <a:off x="3156075" y="1608368"/>
            <a:ext cx="1048500" cy="1030200"/>
          </a:xfrm>
          <a:prstGeom prst="bentConnector3">
            <a:avLst>
              <a:gd name="adj1" fmla="val 49993"/>
            </a:avLst>
          </a:prstGeom>
          <a:noFill/>
          <a:ln w="19050" cap="flat" cmpd="sng">
            <a:solidFill>
              <a:schemeClr val="lt2"/>
            </a:solidFill>
            <a:prstDash val="solid"/>
            <a:round/>
            <a:headEnd type="none" w="med" len="med"/>
            <a:tailEnd type="none" w="med" len="med"/>
          </a:ln>
        </p:spPr>
      </p:cxnSp>
      <p:cxnSp>
        <p:nvCxnSpPr>
          <p:cNvPr id="758" name="Google Shape;758;p64"/>
          <p:cNvCxnSpPr>
            <a:stCxn id="754" idx="1"/>
            <a:endCxn id="741" idx="3"/>
          </p:cNvCxnSpPr>
          <p:nvPr/>
        </p:nvCxnSpPr>
        <p:spPr>
          <a:xfrm flipH="1">
            <a:off x="3156075" y="2638568"/>
            <a:ext cx="1048500" cy="600"/>
          </a:xfrm>
          <a:prstGeom prst="bentConnector3">
            <a:avLst>
              <a:gd name="adj1" fmla="val 49993"/>
            </a:avLst>
          </a:prstGeom>
          <a:noFill/>
          <a:ln w="19050" cap="flat" cmpd="sng">
            <a:solidFill>
              <a:schemeClr val="lt2"/>
            </a:solidFill>
            <a:prstDash val="solid"/>
            <a:round/>
            <a:headEnd type="none" w="med" len="med"/>
            <a:tailEnd type="none" w="med" len="med"/>
          </a:ln>
        </p:spPr>
      </p:cxnSp>
      <p:cxnSp>
        <p:nvCxnSpPr>
          <p:cNvPr id="759" name="Google Shape;759;p64"/>
          <p:cNvCxnSpPr>
            <a:stCxn id="754" idx="1"/>
            <a:endCxn id="749" idx="3"/>
          </p:cNvCxnSpPr>
          <p:nvPr/>
        </p:nvCxnSpPr>
        <p:spPr>
          <a:xfrm flipH="1">
            <a:off x="3156075" y="2638568"/>
            <a:ext cx="1048500" cy="1030500"/>
          </a:xfrm>
          <a:prstGeom prst="bentConnector3">
            <a:avLst>
              <a:gd name="adj1" fmla="val 49993"/>
            </a:avLst>
          </a:prstGeom>
          <a:noFill/>
          <a:ln w="19050" cap="flat" cmpd="sng">
            <a:solidFill>
              <a:schemeClr val="lt2"/>
            </a:solidFill>
            <a:prstDash val="solid"/>
            <a:round/>
            <a:headEnd type="none" w="med" len="med"/>
            <a:tailEnd type="none" w="med" len="med"/>
          </a:ln>
        </p:spPr>
      </p:cxnSp>
      <p:sp>
        <p:nvSpPr>
          <p:cNvPr id="754" name="Google Shape;754;p64"/>
          <p:cNvSpPr/>
          <p:nvPr/>
        </p:nvSpPr>
        <p:spPr>
          <a:xfrm>
            <a:off x="4204575" y="2271218"/>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cxnSp>
        <p:nvCxnSpPr>
          <p:cNvPr id="760" name="Google Shape;760;p64"/>
          <p:cNvCxnSpPr/>
          <p:nvPr/>
        </p:nvCxnSpPr>
        <p:spPr>
          <a:xfrm>
            <a:off x="4239825" y="302594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761" name="Google Shape;761;p64"/>
          <p:cNvGrpSpPr/>
          <p:nvPr/>
        </p:nvGrpSpPr>
        <p:grpSpPr>
          <a:xfrm>
            <a:off x="4402299" y="2469245"/>
            <a:ext cx="339253" cy="339253"/>
            <a:chOff x="4456875" y="1435075"/>
            <a:chExt cx="481825" cy="481825"/>
          </a:xfrm>
        </p:grpSpPr>
        <p:sp>
          <p:nvSpPr>
            <p:cNvPr id="762" name="Google Shape;762;p6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 name="Google Shape;763;p6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 name="Google Shape;764;p6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 name="Google Shape;765;p6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 name="Google Shape;766;p6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 name="Google Shape;767;p6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 name="Google Shape;768;p6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 name="Google Shape;769;p6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 name="Google Shape;770;p6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 name="Google Shape;771;p6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 name="Google Shape;772;p6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 name="Google Shape;773;p6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 name="Google Shape;774;p6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 name="Google Shape;775;p6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 name="Google Shape;776;p6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 name="Google Shape;777;p6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 name="Google Shape;778;p6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 name="Google Shape;779;p6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 name="Google Shape;780;p6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59"/>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Use tables to represent data</a:t>
            </a:r>
            <a:endParaRPr dirty="0">
              <a:gradFill>
                <a:gsLst>
                  <a:gs pos="0">
                    <a:srgbClr val="CD9CD0"/>
                  </a:gs>
                  <a:gs pos="100000">
                    <a:srgbClr val="9CCAED"/>
                  </a:gs>
                </a:gsLst>
                <a:lin ang="0" scaled="1"/>
              </a:gradFill>
            </a:endParaRPr>
          </a:p>
        </p:txBody>
      </p:sp>
      <p:graphicFrame>
        <p:nvGraphicFramePr>
          <p:cNvPr id="623" name="Google Shape;623;p59"/>
          <p:cNvGraphicFramePr/>
          <p:nvPr/>
        </p:nvGraphicFramePr>
        <p:xfrm>
          <a:off x="817413" y="1314010"/>
          <a:ext cx="7509150" cy="3021070"/>
        </p:xfrm>
        <a:graphic>
          <a:graphicData uri="http://schemas.openxmlformats.org/drawingml/2006/table">
            <a:tbl>
              <a:tblPr>
                <a:noFill/>
                <a:tableStyleId>{283561A3-0588-4F3A-89F7-A6447FD4BA84}</a:tableStyleId>
              </a:tblPr>
              <a:tblGrid>
                <a:gridCol w="991350">
                  <a:extLst>
                    <a:ext uri="{9D8B030D-6E8A-4147-A177-3AD203B41FA5}">
                      <a16:colId xmlns:a16="http://schemas.microsoft.com/office/drawing/2014/main" val="20000"/>
                    </a:ext>
                  </a:extLst>
                </a:gridCol>
                <a:gridCol w="1086300">
                  <a:extLst>
                    <a:ext uri="{9D8B030D-6E8A-4147-A177-3AD203B41FA5}">
                      <a16:colId xmlns:a16="http://schemas.microsoft.com/office/drawing/2014/main" val="20001"/>
                    </a:ext>
                  </a:extLst>
                </a:gridCol>
                <a:gridCol w="1086300">
                  <a:extLst>
                    <a:ext uri="{9D8B030D-6E8A-4147-A177-3AD203B41FA5}">
                      <a16:colId xmlns:a16="http://schemas.microsoft.com/office/drawing/2014/main" val="20002"/>
                    </a:ext>
                  </a:extLst>
                </a:gridCol>
                <a:gridCol w="1086300">
                  <a:extLst>
                    <a:ext uri="{9D8B030D-6E8A-4147-A177-3AD203B41FA5}">
                      <a16:colId xmlns:a16="http://schemas.microsoft.com/office/drawing/2014/main" val="20003"/>
                    </a:ext>
                  </a:extLst>
                </a:gridCol>
                <a:gridCol w="1086300">
                  <a:extLst>
                    <a:ext uri="{9D8B030D-6E8A-4147-A177-3AD203B41FA5}">
                      <a16:colId xmlns:a16="http://schemas.microsoft.com/office/drawing/2014/main" val="20004"/>
                    </a:ext>
                  </a:extLst>
                </a:gridCol>
                <a:gridCol w="1086300">
                  <a:extLst>
                    <a:ext uri="{9D8B030D-6E8A-4147-A177-3AD203B41FA5}">
                      <a16:colId xmlns:a16="http://schemas.microsoft.com/office/drawing/2014/main" val="20005"/>
                    </a:ext>
                  </a:extLst>
                </a:gridCol>
                <a:gridCol w="1086300">
                  <a:extLst>
                    <a:ext uri="{9D8B030D-6E8A-4147-A177-3AD203B41FA5}">
                      <a16:colId xmlns:a16="http://schemas.microsoft.com/office/drawing/2014/main" val="20006"/>
                    </a:ext>
                  </a:extLst>
                </a:gridCol>
              </a:tblGrid>
              <a:tr h="373275">
                <a:tc>
                  <a:txBody>
                    <a:bodyPr/>
                    <a:lstStyle/>
                    <a:p>
                      <a:pPr marL="0" lvl="0" indent="0" algn="l" rtl="0">
                        <a:spcBef>
                          <a:spcPts val="0"/>
                        </a:spcBef>
                        <a:spcAft>
                          <a:spcPts val="0"/>
                        </a:spcAft>
                        <a:buNone/>
                      </a:pPr>
                      <a:endParaRPr sz="1800">
                        <a:solidFill>
                          <a:schemeClr val="dk1"/>
                        </a:solidFill>
                        <a:latin typeface="DM Sans"/>
                        <a:ea typeface="DM Sans"/>
                        <a:cs typeface="DM Sans"/>
                        <a:sym typeface="DM Sans"/>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Figtree"/>
                          <a:ea typeface="Figtree"/>
                          <a:cs typeface="Figtree"/>
                          <a:sym typeface="Figtree"/>
                        </a:rPr>
                        <a:t>Team A</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Figtree"/>
                          <a:ea typeface="Figtree"/>
                          <a:cs typeface="Figtree"/>
                          <a:sym typeface="Figtree"/>
                        </a:rPr>
                        <a:t>Team B</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b="1">
                          <a:solidFill>
                            <a:schemeClr val="dk1"/>
                          </a:solidFill>
                          <a:latin typeface="Figtree"/>
                          <a:ea typeface="Figtree"/>
                          <a:cs typeface="Figtree"/>
                          <a:sym typeface="Figtree"/>
                        </a:rPr>
                        <a:t>Team C</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Figtree"/>
                          <a:ea typeface="Figtree"/>
                          <a:cs typeface="Figtree"/>
                          <a:sym typeface="Figtree"/>
                        </a:rPr>
                        <a:t>Team D</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Figtree"/>
                          <a:ea typeface="Figtree"/>
                          <a:cs typeface="Figtree"/>
                          <a:sym typeface="Figtree"/>
                        </a:rPr>
                        <a:t>Team E</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Figtree"/>
                          <a:ea typeface="Figtree"/>
                          <a:cs typeface="Figtree"/>
                          <a:sym typeface="Figtree"/>
                        </a:rPr>
                        <a:t>Team F</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Mercury</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Mars</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Saturn</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Venus</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Jupiter</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Earth</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Pluto</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Let’s use some percentages</a:t>
            </a:r>
            <a:endParaRPr dirty="0">
              <a:gradFill>
                <a:gsLst>
                  <a:gs pos="0">
                    <a:srgbClr val="CD9CD0"/>
                  </a:gs>
                  <a:gs pos="100000">
                    <a:srgbClr val="9CCAED"/>
                  </a:gs>
                </a:gsLst>
                <a:lin ang="0" scaled="1"/>
              </a:gradFill>
            </a:endParaRPr>
          </a:p>
        </p:txBody>
      </p:sp>
      <p:sp>
        <p:nvSpPr>
          <p:cNvPr id="480" name="Google Shape;480;p52"/>
          <p:cNvSpPr txBox="1"/>
          <p:nvPr/>
        </p:nvSpPr>
        <p:spPr>
          <a:xfrm>
            <a:off x="938500" y="3629175"/>
            <a:ext cx="2173200" cy="70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Mercury is the closest planet to the Sun and the smallest one of them all</a:t>
            </a:r>
            <a:endParaRPr sz="1200">
              <a:solidFill>
                <a:schemeClr val="dk1"/>
              </a:solidFill>
              <a:latin typeface="DM Sans"/>
              <a:ea typeface="DM Sans"/>
              <a:cs typeface="DM Sans"/>
              <a:sym typeface="DM Sans"/>
            </a:endParaRPr>
          </a:p>
        </p:txBody>
      </p:sp>
      <p:sp>
        <p:nvSpPr>
          <p:cNvPr id="481" name="Google Shape;481;p52"/>
          <p:cNvSpPr txBox="1"/>
          <p:nvPr/>
        </p:nvSpPr>
        <p:spPr>
          <a:xfrm>
            <a:off x="938500" y="3132150"/>
            <a:ext cx="2173200" cy="50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Mercury</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482" name="Google Shape;482;p52"/>
          <p:cNvSpPr txBox="1"/>
          <p:nvPr/>
        </p:nvSpPr>
        <p:spPr>
          <a:xfrm>
            <a:off x="3485400" y="3629175"/>
            <a:ext cx="2173200" cy="70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Venus has a beautiful name and is the second planet from the Sun</a:t>
            </a:r>
            <a:endParaRPr sz="1200">
              <a:solidFill>
                <a:schemeClr val="dk1"/>
              </a:solidFill>
              <a:latin typeface="DM Sans"/>
              <a:ea typeface="DM Sans"/>
              <a:cs typeface="DM Sans"/>
              <a:sym typeface="DM Sans"/>
            </a:endParaRPr>
          </a:p>
        </p:txBody>
      </p:sp>
      <p:sp>
        <p:nvSpPr>
          <p:cNvPr id="483" name="Google Shape;483;p52"/>
          <p:cNvSpPr txBox="1"/>
          <p:nvPr/>
        </p:nvSpPr>
        <p:spPr>
          <a:xfrm>
            <a:off x="3485400" y="3132150"/>
            <a:ext cx="2173200" cy="50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484" name="Google Shape;484;p52"/>
          <p:cNvSpPr txBox="1"/>
          <p:nvPr/>
        </p:nvSpPr>
        <p:spPr>
          <a:xfrm>
            <a:off x="6032300" y="3629175"/>
            <a:ext cx="2173200" cy="70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Despite being red, Mars is actually a cold place. It’s full of iron oxide dust</a:t>
            </a:r>
            <a:endParaRPr sz="1200">
              <a:solidFill>
                <a:schemeClr val="dk1"/>
              </a:solidFill>
              <a:latin typeface="DM Sans"/>
              <a:ea typeface="DM Sans"/>
              <a:cs typeface="DM Sans"/>
              <a:sym typeface="DM Sans"/>
            </a:endParaRPr>
          </a:p>
        </p:txBody>
      </p:sp>
      <p:sp>
        <p:nvSpPr>
          <p:cNvPr id="485" name="Google Shape;485;p52"/>
          <p:cNvSpPr txBox="1"/>
          <p:nvPr/>
        </p:nvSpPr>
        <p:spPr>
          <a:xfrm>
            <a:off x="6032300" y="3132150"/>
            <a:ext cx="2173200" cy="50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Mars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486" name="Google Shape;486;p52"/>
          <p:cNvSpPr txBox="1"/>
          <p:nvPr/>
        </p:nvSpPr>
        <p:spPr>
          <a:xfrm>
            <a:off x="4078150" y="1962150"/>
            <a:ext cx="9876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50%</a:t>
            </a:r>
            <a:endParaRPr sz="2200" b="1">
              <a:solidFill>
                <a:schemeClr val="dk1"/>
              </a:solidFill>
              <a:latin typeface="Figtree"/>
              <a:ea typeface="Figtree"/>
              <a:cs typeface="Figtree"/>
              <a:sym typeface="Figtree"/>
            </a:endParaRPr>
          </a:p>
        </p:txBody>
      </p:sp>
      <p:sp>
        <p:nvSpPr>
          <p:cNvPr id="487" name="Google Shape;487;p52"/>
          <p:cNvSpPr txBox="1"/>
          <p:nvPr/>
        </p:nvSpPr>
        <p:spPr>
          <a:xfrm>
            <a:off x="6622725" y="1962150"/>
            <a:ext cx="9876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75%</a:t>
            </a:r>
            <a:endParaRPr sz="2200" b="1">
              <a:solidFill>
                <a:schemeClr val="dk1"/>
              </a:solidFill>
              <a:latin typeface="Figtree"/>
              <a:ea typeface="Figtree"/>
              <a:cs typeface="Figtree"/>
              <a:sym typeface="Figtree"/>
            </a:endParaRPr>
          </a:p>
        </p:txBody>
      </p:sp>
      <p:sp>
        <p:nvSpPr>
          <p:cNvPr id="488" name="Google Shape;488;p52"/>
          <p:cNvSpPr txBox="1"/>
          <p:nvPr/>
        </p:nvSpPr>
        <p:spPr>
          <a:xfrm>
            <a:off x="1531375" y="1962150"/>
            <a:ext cx="9876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25%</a:t>
            </a:r>
            <a:endParaRPr sz="2200" b="1">
              <a:solidFill>
                <a:schemeClr val="dk1"/>
              </a:solidFill>
              <a:latin typeface="Figtree"/>
              <a:ea typeface="Figtree"/>
              <a:cs typeface="Figtree"/>
              <a:sym typeface="Figtree"/>
            </a:endParaRPr>
          </a:p>
        </p:txBody>
      </p:sp>
      <p:sp>
        <p:nvSpPr>
          <p:cNvPr id="489" name="Google Shape;489;p52"/>
          <p:cNvSpPr/>
          <p:nvPr/>
        </p:nvSpPr>
        <p:spPr>
          <a:xfrm>
            <a:off x="1180900" y="1321350"/>
            <a:ext cx="1688400" cy="1688400"/>
          </a:xfrm>
          <a:prstGeom prst="donut">
            <a:avLst>
              <a:gd name="adj" fmla="val 1797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0" name="Google Shape;490;p52"/>
          <p:cNvSpPr/>
          <p:nvPr/>
        </p:nvSpPr>
        <p:spPr>
          <a:xfrm rot="5400000" flipH="1">
            <a:off x="1180900" y="1321350"/>
            <a:ext cx="1688400" cy="1688400"/>
          </a:xfrm>
          <a:prstGeom prst="blockArc">
            <a:avLst>
              <a:gd name="adj1" fmla="val 16200229"/>
              <a:gd name="adj2" fmla="val 9660"/>
              <a:gd name="adj3" fmla="val 17857"/>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1" name="Google Shape;491;p52"/>
          <p:cNvSpPr/>
          <p:nvPr/>
        </p:nvSpPr>
        <p:spPr>
          <a:xfrm>
            <a:off x="3726650" y="1321350"/>
            <a:ext cx="1688400" cy="1688400"/>
          </a:xfrm>
          <a:prstGeom prst="donut">
            <a:avLst>
              <a:gd name="adj" fmla="val 1797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2" name="Google Shape;492;p52"/>
          <p:cNvSpPr/>
          <p:nvPr/>
        </p:nvSpPr>
        <p:spPr>
          <a:xfrm rot="5400000" flipH="1">
            <a:off x="3726650" y="1321350"/>
            <a:ext cx="1688400" cy="1688400"/>
          </a:xfrm>
          <a:prstGeom prst="blockArc">
            <a:avLst>
              <a:gd name="adj1" fmla="val 10868722"/>
              <a:gd name="adj2" fmla="val 9660"/>
              <a:gd name="adj3" fmla="val 17857"/>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3" name="Google Shape;493;p52"/>
          <p:cNvSpPr/>
          <p:nvPr/>
        </p:nvSpPr>
        <p:spPr>
          <a:xfrm>
            <a:off x="6272400" y="1321350"/>
            <a:ext cx="1688400" cy="1688400"/>
          </a:xfrm>
          <a:prstGeom prst="donut">
            <a:avLst>
              <a:gd name="adj" fmla="val 1797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4" name="Google Shape;494;p52"/>
          <p:cNvSpPr/>
          <p:nvPr/>
        </p:nvSpPr>
        <p:spPr>
          <a:xfrm rot="5400000" flipH="1">
            <a:off x="6272400" y="1321350"/>
            <a:ext cx="1688400" cy="1688400"/>
          </a:xfrm>
          <a:prstGeom prst="blockArc">
            <a:avLst>
              <a:gd name="adj1" fmla="val 5425206"/>
              <a:gd name="adj2" fmla="val 9660"/>
              <a:gd name="adj3" fmla="val 17857"/>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6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Popular Front End Frameworks</a:t>
            </a:r>
            <a:endParaRPr dirty="0">
              <a:gradFill>
                <a:gsLst>
                  <a:gs pos="0">
                    <a:srgbClr val="CD9CD0"/>
                  </a:gs>
                  <a:gs pos="100000">
                    <a:srgbClr val="9CCAED"/>
                  </a:gs>
                </a:gsLst>
                <a:lin ang="0" scaled="1"/>
              </a:gradFill>
            </a:endParaRPr>
          </a:p>
        </p:txBody>
      </p:sp>
      <p:sp>
        <p:nvSpPr>
          <p:cNvPr id="629" name="Google Shape;629;p60"/>
          <p:cNvSpPr txBox="1"/>
          <p:nvPr/>
        </p:nvSpPr>
        <p:spPr>
          <a:xfrm>
            <a:off x="1383938" y="3482275"/>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Team 4</a:t>
            </a:r>
            <a:endParaRPr sz="2200" b="1">
              <a:solidFill>
                <a:schemeClr val="dk1"/>
              </a:solidFill>
              <a:latin typeface="Figtree"/>
              <a:ea typeface="Figtree"/>
              <a:cs typeface="Figtree"/>
              <a:sym typeface="Figtree"/>
            </a:endParaRPr>
          </a:p>
        </p:txBody>
      </p:sp>
      <p:sp>
        <p:nvSpPr>
          <p:cNvPr id="630" name="Google Shape;630;p60"/>
          <p:cNvSpPr txBox="1"/>
          <p:nvPr/>
        </p:nvSpPr>
        <p:spPr>
          <a:xfrm>
            <a:off x="1383938" y="2804089"/>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Team 3</a:t>
            </a:r>
            <a:endParaRPr sz="2200" b="1">
              <a:solidFill>
                <a:schemeClr val="dk1"/>
              </a:solidFill>
              <a:latin typeface="Figtree"/>
              <a:ea typeface="Figtree"/>
              <a:cs typeface="Figtree"/>
              <a:sym typeface="Figtree"/>
            </a:endParaRPr>
          </a:p>
        </p:txBody>
      </p:sp>
      <p:sp>
        <p:nvSpPr>
          <p:cNvPr id="631" name="Google Shape;631;p60"/>
          <p:cNvSpPr txBox="1"/>
          <p:nvPr/>
        </p:nvSpPr>
        <p:spPr>
          <a:xfrm>
            <a:off x="1383938" y="2125964"/>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Team 2</a:t>
            </a:r>
            <a:endParaRPr sz="2200" b="1">
              <a:solidFill>
                <a:schemeClr val="dk1"/>
              </a:solidFill>
              <a:latin typeface="Figtree"/>
              <a:ea typeface="Figtree"/>
              <a:cs typeface="Figtree"/>
              <a:sym typeface="Figtree"/>
            </a:endParaRPr>
          </a:p>
        </p:txBody>
      </p:sp>
      <p:sp>
        <p:nvSpPr>
          <p:cNvPr id="632" name="Google Shape;632;p60"/>
          <p:cNvSpPr txBox="1"/>
          <p:nvPr/>
        </p:nvSpPr>
        <p:spPr>
          <a:xfrm>
            <a:off x="1383938" y="1447777"/>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Team 1 </a:t>
            </a:r>
            <a:endParaRPr sz="2200" b="1">
              <a:solidFill>
                <a:schemeClr val="dk1"/>
              </a:solidFill>
              <a:latin typeface="Figtree"/>
              <a:ea typeface="Figtree"/>
              <a:cs typeface="Figtree"/>
              <a:sym typeface="Figtree"/>
            </a:endParaRPr>
          </a:p>
        </p:txBody>
      </p:sp>
      <p:sp>
        <p:nvSpPr>
          <p:cNvPr id="633" name="Google Shape;633;p60"/>
          <p:cNvSpPr txBox="1"/>
          <p:nvPr/>
        </p:nvSpPr>
        <p:spPr>
          <a:xfrm>
            <a:off x="981900" y="43892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Follow the link in the map to modify its data and then paste the new one here. </a:t>
            </a:r>
            <a:r>
              <a:rPr lang="en" sz="1000" b="1" u="sng">
                <a:solidFill>
                  <a:schemeClr val="dk1"/>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DM Sans"/>
              <a:ea typeface="DM Sans"/>
              <a:cs typeface="DM Sans"/>
              <a:sym typeface="DM Sans"/>
            </a:endParaRPr>
          </a:p>
        </p:txBody>
      </p:sp>
      <p:pic>
        <p:nvPicPr>
          <p:cNvPr id="634" name="Google Shape;634;p60" title="Gráfico">
            <a:hlinkClick r:id="rId4"/>
          </p:cNvPr>
          <p:cNvPicPr preferRelativeResize="0"/>
          <p:nvPr/>
        </p:nvPicPr>
        <p:blipFill>
          <a:blip r:embed="rId5">
            <a:alphaModFix/>
          </a:blip>
          <a:stretch>
            <a:fillRect/>
          </a:stretch>
        </p:blipFill>
        <p:spPr>
          <a:xfrm>
            <a:off x="3254562" y="1250125"/>
            <a:ext cx="4808781" cy="2948051"/>
          </a:xfrm>
          <a:prstGeom prst="rect">
            <a:avLst/>
          </a:prstGeom>
          <a:noFill/>
          <a:ln>
            <a:noFill/>
          </a:ln>
        </p:spPr>
      </p:pic>
      <p:sp>
        <p:nvSpPr>
          <p:cNvPr id="635" name="Google Shape;635;p60"/>
          <p:cNvSpPr/>
          <p:nvPr/>
        </p:nvSpPr>
        <p:spPr>
          <a:xfrm>
            <a:off x="1080650" y="1547275"/>
            <a:ext cx="183300" cy="1833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6" name="Google Shape;636;p60"/>
          <p:cNvSpPr/>
          <p:nvPr/>
        </p:nvSpPr>
        <p:spPr>
          <a:xfrm>
            <a:off x="1080650" y="2226000"/>
            <a:ext cx="183300" cy="183300"/>
          </a:xfrm>
          <a:prstGeom prst="ellipse">
            <a:avLst/>
          </a:prstGeom>
          <a:solidFill>
            <a:srgbClr val="FF0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7" name="Google Shape;637;p60"/>
          <p:cNvSpPr/>
          <p:nvPr/>
        </p:nvSpPr>
        <p:spPr>
          <a:xfrm>
            <a:off x="1080650" y="2904725"/>
            <a:ext cx="183300" cy="18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8" name="Google Shape;638;p60"/>
          <p:cNvSpPr/>
          <p:nvPr/>
        </p:nvSpPr>
        <p:spPr>
          <a:xfrm>
            <a:off x="1080650" y="3583450"/>
            <a:ext cx="183300" cy="183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pic>
        <p:nvPicPr>
          <p:cNvPr id="717" name="Google Shape;717;p63" title="Chart">
            <a:hlinkClick r:id="rId3"/>
          </p:cNvPr>
          <p:cNvPicPr preferRelativeResize="0"/>
          <p:nvPr/>
        </p:nvPicPr>
        <p:blipFill>
          <a:blip r:embed="rId4">
            <a:alphaModFix/>
          </a:blip>
          <a:stretch>
            <a:fillRect/>
          </a:stretch>
        </p:blipFill>
        <p:spPr>
          <a:xfrm>
            <a:off x="3064225" y="1323100"/>
            <a:ext cx="3015674" cy="2906024"/>
          </a:xfrm>
          <a:prstGeom prst="rect">
            <a:avLst/>
          </a:prstGeom>
          <a:noFill/>
          <a:ln>
            <a:noFill/>
          </a:ln>
        </p:spPr>
      </p:pic>
      <p:sp>
        <p:nvSpPr>
          <p:cNvPr id="718" name="Google Shape;718;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You can use another graph</a:t>
            </a:r>
            <a:endParaRPr dirty="0">
              <a:gradFill>
                <a:gsLst>
                  <a:gs pos="0">
                    <a:srgbClr val="CD9CD0"/>
                  </a:gs>
                  <a:gs pos="100000">
                    <a:srgbClr val="9CCAED"/>
                  </a:gs>
                </a:gsLst>
                <a:lin ang="0" scaled="1"/>
              </a:gradFill>
            </a:endParaRPr>
          </a:p>
        </p:txBody>
      </p:sp>
      <p:sp>
        <p:nvSpPr>
          <p:cNvPr id="719" name="Google Shape;719;p63"/>
          <p:cNvSpPr txBox="1"/>
          <p:nvPr/>
        </p:nvSpPr>
        <p:spPr>
          <a:xfrm>
            <a:off x="994800" y="1656249"/>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0" name="Google Shape;720;p63"/>
          <p:cNvSpPr txBox="1"/>
          <p:nvPr/>
        </p:nvSpPr>
        <p:spPr>
          <a:xfrm>
            <a:off x="994800" y="3207013"/>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Mars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1" name="Google Shape;721;p63"/>
          <p:cNvSpPr txBox="1"/>
          <p:nvPr/>
        </p:nvSpPr>
        <p:spPr>
          <a:xfrm>
            <a:off x="6099001" y="1656249"/>
            <a:ext cx="20502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Jupiter</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2" name="Google Shape;722;p63"/>
          <p:cNvSpPr txBox="1"/>
          <p:nvPr/>
        </p:nvSpPr>
        <p:spPr>
          <a:xfrm>
            <a:off x="6099001" y="3207013"/>
            <a:ext cx="20502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Saturn</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3" name="Google Shape;723;p63"/>
          <p:cNvSpPr txBox="1"/>
          <p:nvPr/>
        </p:nvSpPr>
        <p:spPr>
          <a:xfrm>
            <a:off x="994800" y="3565526"/>
            <a:ext cx="20502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Despite being red, Mars is a cold place</a:t>
            </a:r>
            <a:endParaRPr sz="1200">
              <a:solidFill>
                <a:schemeClr val="dk1"/>
              </a:solidFill>
              <a:latin typeface="DM Sans"/>
              <a:ea typeface="DM Sans"/>
              <a:cs typeface="DM Sans"/>
              <a:sym typeface="DM Sans"/>
            </a:endParaRPr>
          </a:p>
        </p:txBody>
      </p:sp>
      <p:sp>
        <p:nvSpPr>
          <p:cNvPr id="724" name="Google Shape;724;p63"/>
          <p:cNvSpPr txBox="1"/>
          <p:nvPr/>
        </p:nvSpPr>
        <p:spPr>
          <a:xfrm>
            <a:off x="994800" y="2014620"/>
            <a:ext cx="20502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725" name="Google Shape;725;p63"/>
          <p:cNvSpPr txBox="1"/>
          <p:nvPr/>
        </p:nvSpPr>
        <p:spPr>
          <a:xfrm>
            <a:off x="6099000" y="2014620"/>
            <a:ext cx="20502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It’s the biggest planet in the Solar System</a:t>
            </a:r>
            <a:endParaRPr sz="1200">
              <a:solidFill>
                <a:schemeClr val="dk1"/>
              </a:solidFill>
              <a:latin typeface="DM Sans"/>
              <a:ea typeface="DM Sans"/>
              <a:cs typeface="DM Sans"/>
              <a:sym typeface="DM Sans"/>
            </a:endParaRPr>
          </a:p>
        </p:txBody>
      </p:sp>
      <p:sp>
        <p:nvSpPr>
          <p:cNvPr id="726" name="Google Shape;726;p63"/>
          <p:cNvSpPr txBox="1"/>
          <p:nvPr/>
        </p:nvSpPr>
        <p:spPr>
          <a:xfrm>
            <a:off x="6099000" y="3565526"/>
            <a:ext cx="20502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Saturn is a gas giant and has several rings</a:t>
            </a:r>
            <a:endParaRPr sz="1200">
              <a:solidFill>
                <a:schemeClr val="dk1"/>
              </a:solidFill>
              <a:latin typeface="DM Sans"/>
              <a:ea typeface="DM Sans"/>
              <a:cs typeface="DM Sans"/>
              <a:sym typeface="DM Sans"/>
            </a:endParaRPr>
          </a:p>
        </p:txBody>
      </p:sp>
      <p:sp>
        <p:nvSpPr>
          <p:cNvPr id="727" name="Google Shape;727;p63"/>
          <p:cNvSpPr txBox="1"/>
          <p:nvPr/>
        </p:nvSpPr>
        <p:spPr>
          <a:xfrm>
            <a:off x="994800" y="1252675"/>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10%</a:t>
            </a:r>
            <a:endParaRPr sz="2200" b="1">
              <a:solidFill>
                <a:schemeClr val="dk1"/>
              </a:solidFill>
              <a:latin typeface="Figtree"/>
              <a:ea typeface="Figtree"/>
              <a:cs typeface="Figtree"/>
              <a:sym typeface="Figtree"/>
            </a:endParaRPr>
          </a:p>
        </p:txBody>
      </p:sp>
      <p:sp>
        <p:nvSpPr>
          <p:cNvPr id="728" name="Google Shape;728;p63"/>
          <p:cNvSpPr txBox="1"/>
          <p:nvPr/>
        </p:nvSpPr>
        <p:spPr>
          <a:xfrm>
            <a:off x="994800" y="2803314"/>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40%</a:t>
            </a:r>
            <a:endParaRPr sz="2200" b="1">
              <a:solidFill>
                <a:schemeClr val="dk1"/>
              </a:solidFill>
              <a:latin typeface="Figtree"/>
              <a:ea typeface="Figtree"/>
              <a:cs typeface="Figtree"/>
              <a:sym typeface="Figtree"/>
            </a:endParaRPr>
          </a:p>
        </p:txBody>
      </p:sp>
      <p:sp>
        <p:nvSpPr>
          <p:cNvPr id="729" name="Google Shape;729;p63"/>
          <p:cNvSpPr txBox="1"/>
          <p:nvPr/>
        </p:nvSpPr>
        <p:spPr>
          <a:xfrm>
            <a:off x="6099001" y="1252675"/>
            <a:ext cx="2050200" cy="409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a:solidFill>
                  <a:schemeClr val="dk1"/>
                </a:solidFill>
                <a:latin typeface="Figtree"/>
                <a:ea typeface="Figtree"/>
                <a:cs typeface="Figtree"/>
                <a:sym typeface="Figtree"/>
              </a:rPr>
              <a:t>30%</a:t>
            </a:r>
            <a:endParaRPr sz="2200" b="1">
              <a:solidFill>
                <a:schemeClr val="dk1"/>
              </a:solidFill>
              <a:latin typeface="Figtree"/>
              <a:ea typeface="Figtree"/>
              <a:cs typeface="Figtree"/>
              <a:sym typeface="Figtree"/>
            </a:endParaRPr>
          </a:p>
        </p:txBody>
      </p:sp>
      <p:sp>
        <p:nvSpPr>
          <p:cNvPr id="730" name="Google Shape;730;p63"/>
          <p:cNvSpPr txBox="1"/>
          <p:nvPr/>
        </p:nvSpPr>
        <p:spPr>
          <a:xfrm>
            <a:off x="6099001" y="2803314"/>
            <a:ext cx="2050200" cy="409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a:solidFill>
                  <a:schemeClr val="dk1"/>
                </a:solidFill>
                <a:latin typeface="Figtree"/>
                <a:ea typeface="Figtree"/>
                <a:cs typeface="Figtree"/>
                <a:sym typeface="Figtree"/>
              </a:rPr>
              <a:t>20%</a:t>
            </a:r>
            <a:endParaRPr sz="2200" b="1">
              <a:solidFill>
                <a:schemeClr val="dk1"/>
              </a:solidFill>
              <a:latin typeface="Figtree"/>
              <a:ea typeface="Figtree"/>
              <a:cs typeface="Figtree"/>
              <a:sym typeface="Figtree"/>
            </a:endParaRPr>
          </a:p>
        </p:txBody>
      </p:sp>
      <p:sp>
        <p:nvSpPr>
          <p:cNvPr id="731" name="Google Shape;731;p63"/>
          <p:cNvSpPr txBox="1"/>
          <p:nvPr/>
        </p:nvSpPr>
        <p:spPr>
          <a:xfrm>
            <a:off x="981900" y="43892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Follow the link in the map to modify its data and then paste the new one here. </a:t>
            </a:r>
            <a:r>
              <a:rPr lang="en" sz="1000" b="1" u="sng">
                <a:solidFill>
                  <a:schemeClr val="dk1"/>
                </a:solidFill>
                <a:latin typeface="DM Sans"/>
                <a:ea typeface="DM Sans"/>
                <a:cs typeface="DM Sans"/>
                <a:sym typeface="DM Sans"/>
                <a:hlinkClick r:id="rId5">
                  <a:extLst>
                    <a:ext uri="{A12FA001-AC4F-418D-AE19-62706E023703}">
                      <ahyp:hlinkClr xmlns:ahyp="http://schemas.microsoft.com/office/drawing/2018/hyperlinkcolor" val="tx"/>
                    </a:ext>
                  </a:extLst>
                </a:hlinkClick>
              </a:rPr>
              <a:t>For more info, click here</a:t>
            </a:r>
            <a:endParaRPr sz="1000" b="1" u="sng">
              <a:solidFill>
                <a:schemeClr val="dk1"/>
              </a:solidFill>
              <a:latin typeface="DM Sans"/>
              <a:ea typeface="DM Sans"/>
              <a:cs typeface="DM Sans"/>
              <a:sym typeface="DM Sans"/>
            </a:endParaRPr>
          </a:p>
        </p:txBody>
      </p:sp>
      <p:sp>
        <p:nvSpPr>
          <p:cNvPr id="732" name="Google Shape;732;p63"/>
          <p:cNvSpPr/>
          <p:nvPr/>
        </p:nvSpPr>
        <p:spPr>
          <a:xfrm>
            <a:off x="713225" y="1774100"/>
            <a:ext cx="205500" cy="205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3" name="Google Shape;733;p63"/>
          <p:cNvSpPr/>
          <p:nvPr/>
        </p:nvSpPr>
        <p:spPr>
          <a:xfrm>
            <a:off x="713225" y="3322250"/>
            <a:ext cx="205500" cy="205500"/>
          </a:xfrm>
          <a:prstGeom prst="ellipse">
            <a:avLst/>
          </a:prstGeom>
          <a:solidFill>
            <a:srgbClr val="FF0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4" name="Google Shape;734;p63"/>
          <p:cNvSpPr/>
          <p:nvPr/>
        </p:nvSpPr>
        <p:spPr>
          <a:xfrm>
            <a:off x="8225400" y="1774100"/>
            <a:ext cx="205500" cy="205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5" name="Google Shape;735;p63"/>
          <p:cNvSpPr/>
          <p:nvPr/>
        </p:nvSpPr>
        <p:spPr>
          <a:xfrm>
            <a:off x="8225400" y="3322250"/>
            <a:ext cx="205500" cy="205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62"/>
          <p:cNvSpPr txBox="1">
            <a:spLocks noGrp="1"/>
          </p:cNvSpPr>
          <p:nvPr>
            <p:ph type="subTitle" idx="3"/>
          </p:nvPr>
        </p:nvSpPr>
        <p:spPr>
          <a:xfrm>
            <a:off x="5055275" y="3122525"/>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John Harris</a:t>
            </a:r>
            <a:endParaRPr dirty="0">
              <a:gradFill>
                <a:gsLst>
                  <a:gs pos="0">
                    <a:schemeClr val="tx2">
                      <a:lumMod val="20000"/>
                      <a:lumOff val="80000"/>
                    </a:schemeClr>
                  </a:gs>
                  <a:gs pos="100000">
                    <a:srgbClr val="9CCAED"/>
                  </a:gs>
                </a:gsLst>
                <a:lin ang="0" scaled="1"/>
              </a:gradFill>
            </a:endParaRPr>
          </a:p>
        </p:txBody>
      </p:sp>
      <p:sp>
        <p:nvSpPr>
          <p:cNvPr id="707" name="Google Shape;707;p62"/>
          <p:cNvSpPr txBox="1">
            <a:spLocks noGrp="1"/>
          </p:cNvSpPr>
          <p:nvPr>
            <p:ph type="subTitle" idx="4"/>
          </p:nvPr>
        </p:nvSpPr>
        <p:spPr>
          <a:xfrm>
            <a:off x="1583075" y="3122525"/>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Sofia Hill</a:t>
            </a:r>
            <a:endParaRPr dirty="0">
              <a:gradFill>
                <a:gsLst>
                  <a:gs pos="0">
                    <a:schemeClr val="tx2">
                      <a:lumMod val="20000"/>
                      <a:lumOff val="80000"/>
                    </a:schemeClr>
                  </a:gs>
                  <a:gs pos="100000">
                    <a:srgbClr val="9CCAED"/>
                  </a:gs>
                </a:gsLst>
                <a:lin ang="0" scaled="1"/>
              </a:gradFill>
            </a:endParaRPr>
          </a:p>
        </p:txBody>
      </p:sp>
      <p:pic>
        <p:nvPicPr>
          <p:cNvPr id="708" name="Google Shape;708;p62"/>
          <p:cNvPicPr preferRelativeResize="0"/>
          <p:nvPr/>
        </p:nvPicPr>
        <p:blipFill rotWithShape="1">
          <a:blip r:embed="rId3">
            <a:alphaModFix/>
          </a:blip>
          <a:srcRect l="43782" r="19122" b="44404"/>
          <a:stretch/>
        </p:blipFill>
        <p:spPr>
          <a:xfrm>
            <a:off x="2031864" y="1375600"/>
            <a:ext cx="1608000" cy="1608000"/>
          </a:xfrm>
          <a:prstGeom prst="ellipse">
            <a:avLst/>
          </a:prstGeom>
          <a:noFill/>
          <a:ln w="9525" cap="flat" cmpd="sng">
            <a:solidFill>
              <a:schemeClr val="dk1"/>
            </a:solidFill>
            <a:prstDash val="solid"/>
            <a:round/>
            <a:headEnd type="none" w="sm" len="sm"/>
            <a:tailEnd type="none" w="sm" len="sm"/>
          </a:ln>
          <a:effectLst>
            <a:outerShdw blurRad="728726" dist="19050" algn="bl" rotWithShape="0">
              <a:schemeClr val="dk1">
                <a:alpha val="25000"/>
              </a:schemeClr>
            </a:outerShdw>
          </a:effectLst>
        </p:spPr>
      </p:pic>
      <p:sp>
        <p:nvSpPr>
          <p:cNvPr id="709" name="Google Shape;709;p6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Our team</a:t>
            </a:r>
            <a:endParaRPr dirty="0">
              <a:gradFill>
                <a:gsLst>
                  <a:gs pos="0">
                    <a:srgbClr val="CD9CD0"/>
                  </a:gs>
                  <a:gs pos="100000">
                    <a:srgbClr val="9CCAED"/>
                  </a:gs>
                </a:gsLst>
                <a:lin ang="0" scaled="1"/>
              </a:gradFill>
            </a:endParaRPr>
          </a:p>
        </p:txBody>
      </p:sp>
      <p:sp>
        <p:nvSpPr>
          <p:cNvPr id="710" name="Google Shape;710;p62"/>
          <p:cNvSpPr txBox="1">
            <a:spLocks noGrp="1"/>
          </p:cNvSpPr>
          <p:nvPr>
            <p:ph type="subTitle" idx="1"/>
          </p:nvPr>
        </p:nvSpPr>
        <p:spPr>
          <a:xfrm>
            <a:off x="5055284" y="3695224"/>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711" name="Google Shape;711;p62"/>
          <p:cNvSpPr txBox="1">
            <a:spLocks noGrp="1"/>
          </p:cNvSpPr>
          <p:nvPr>
            <p:ph type="subTitle" idx="2"/>
          </p:nvPr>
        </p:nvSpPr>
        <p:spPr>
          <a:xfrm>
            <a:off x="1583300" y="3695224"/>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pic>
        <p:nvPicPr>
          <p:cNvPr id="712" name="Google Shape;712;p62"/>
          <p:cNvPicPr preferRelativeResize="0"/>
          <p:nvPr/>
        </p:nvPicPr>
        <p:blipFill rotWithShape="1">
          <a:blip r:embed="rId4">
            <a:alphaModFix/>
          </a:blip>
          <a:srcRect l="17339" t="12521" r="12430" b="40688"/>
          <a:stretch/>
        </p:blipFill>
        <p:spPr>
          <a:xfrm>
            <a:off x="5504064" y="1375600"/>
            <a:ext cx="1608000" cy="1608000"/>
          </a:xfrm>
          <a:prstGeom prst="ellipse">
            <a:avLst/>
          </a:prstGeom>
          <a:noFill/>
          <a:ln w="9525" cap="flat" cmpd="sng">
            <a:solidFill>
              <a:schemeClr val="dk1"/>
            </a:solidFill>
            <a:prstDash val="solid"/>
            <a:round/>
            <a:headEnd type="none" w="sm" len="sm"/>
            <a:tailEnd type="none" w="sm" len="sm"/>
          </a:ln>
          <a:effectLst>
            <a:outerShdw blurRad="728726" dist="19050" algn="bl" rotWithShape="0">
              <a:schemeClr val="dk1">
                <a:alpha val="25000"/>
              </a:scheme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7"/>
          <p:cNvSpPr txBox="1">
            <a:spLocks noGrp="1"/>
          </p:cNvSpPr>
          <p:nvPr>
            <p:ph type="subTitle" idx="1"/>
          </p:nvPr>
        </p:nvSpPr>
        <p:spPr>
          <a:xfrm>
            <a:off x="1145850" y="1477163"/>
            <a:ext cx="6852300" cy="156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“This is a quote, words full of wisdom that someone important said and that can inspire the reader”</a:t>
            </a:r>
            <a:endParaRPr dirty="0"/>
          </a:p>
        </p:txBody>
      </p:sp>
      <p:sp>
        <p:nvSpPr>
          <p:cNvPr id="442" name="Google Shape;442;p47"/>
          <p:cNvSpPr txBox="1">
            <a:spLocks noGrp="1"/>
          </p:cNvSpPr>
          <p:nvPr>
            <p:ph type="title"/>
          </p:nvPr>
        </p:nvSpPr>
        <p:spPr>
          <a:xfrm>
            <a:off x="3017250" y="3154838"/>
            <a:ext cx="3109500" cy="51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rPr>
              <a:t>— </a:t>
            </a:r>
            <a:r>
              <a:rPr lang="en" dirty="0">
                <a:gradFill>
                  <a:gsLst>
                    <a:gs pos="0">
                      <a:srgbClr val="CD9CD0"/>
                    </a:gs>
                    <a:gs pos="100000">
                      <a:srgbClr val="9CCAED"/>
                    </a:gs>
                  </a:gsLst>
                  <a:lin ang="0" scaled="1"/>
                </a:gradFill>
              </a:rPr>
              <a:t>Someone Famous</a:t>
            </a:r>
            <a:endParaRPr dirty="0">
              <a:gradFill>
                <a:gsLst>
                  <a:gs pos="0">
                    <a:srgbClr val="CD9CD0"/>
                  </a:gs>
                  <a:gs pos="100000">
                    <a:srgbClr val="9CCAED"/>
                  </a:gs>
                </a:gsLst>
                <a:lin ang="0" scaled="1"/>
              </a:gra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6"/>
          <p:cNvSpPr txBox="1">
            <a:spLocks noGrp="1"/>
          </p:cNvSpPr>
          <p:nvPr>
            <p:ph type="title"/>
          </p:nvPr>
        </p:nvSpPr>
        <p:spPr>
          <a:xfrm>
            <a:off x="1768550" y="1606800"/>
            <a:ext cx="5607000" cy="192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Awesome words</a:t>
            </a:r>
            <a:endParaRPr dirty="0">
              <a:gradFill>
                <a:gsLst>
                  <a:gs pos="0">
                    <a:srgbClr val="CD9CD0"/>
                  </a:gs>
                  <a:gs pos="100000">
                    <a:srgbClr val="9CCAED"/>
                  </a:gs>
                </a:gsLst>
                <a:lin ang="0" scaled="1"/>
              </a:gra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49"/>
          <p:cNvPicPr preferRelativeResize="0">
            <a:picLocks noGrp="1"/>
          </p:cNvPicPr>
          <p:nvPr>
            <p:ph type="pic" idx="2"/>
          </p:nvPr>
        </p:nvPicPr>
        <p:blipFill rotWithShape="1">
          <a:blip r:embed="rId3">
            <a:alphaModFix/>
          </a:blip>
          <a:srcRect t="18187" b="9813"/>
          <a:stretch/>
        </p:blipFill>
        <p:spPr>
          <a:xfrm>
            <a:off x="5337775" y="1025301"/>
            <a:ext cx="3093000" cy="3093000"/>
          </a:xfrm>
          <a:prstGeom prst="ellipse">
            <a:avLst/>
          </a:prstGeom>
          <a:effectLst>
            <a:outerShdw blurRad="728663" algn="bl" rotWithShape="0">
              <a:schemeClr val="dk1">
                <a:alpha val="25000"/>
              </a:schemeClr>
            </a:outerShdw>
          </a:effectLst>
        </p:spPr>
      </p:pic>
      <p:sp>
        <p:nvSpPr>
          <p:cNvPr id="455" name="Google Shape;455;p49"/>
          <p:cNvSpPr txBox="1">
            <a:spLocks noGrp="1"/>
          </p:cNvSpPr>
          <p:nvPr>
            <p:ph type="title"/>
          </p:nvPr>
        </p:nvSpPr>
        <p:spPr>
          <a:xfrm>
            <a:off x="720000" y="1378750"/>
            <a:ext cx="3519600" cy="156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A picture always reinforces </a:t>
            </a:r>
            <a:endParaRPr dirty="0">
              <a:gradFill>
                <a:gsLst>
                  <a:gs pos="0">
                    <a:srgbClr val="CD9CD0"/>
                  </a:gs>
                  <a:gs pos="100000">
                    <a:srgbClr val="9CCAED"/>
                  </a:gs>
                </a:gsLst>
                <a:lin ang="0" scaled="1"/>
              </a:gradFill>
            </a:endParaRPr>
          </a:p>
          <a:p>
            <a:pPr marL="0" lvl="0" indent="0" algn="l" rtl="0">
              <a:spcBef>
                <a:spcPts val="0"/>
              </a:spcBef>
              <a:spcAft>
                <a:spcPts val="0"/>
              </a:spcAft>
              <a:buNone/>
            </a:pPr>
            <a:r>
              <a:rPr lang="en" dirty="0">
                <a:gradFill>
                  <a:gsLst>
                    <a:gs pos="0">
                      <a:srgbClr val="CD9CD0"/>
                    </a:gs>
                    <a:gs pos="100000">
                      <a:srgbClr val="9CCAED"/>
                    </a:gs>
                  </a:gsLst>
                  <a:lin ang="0" scaled="1"/>
                </a:gradFill>
              </a:rPr>
              <a:t>the concept</a:t>
            </a:r>
            <a:endParaRPr dirty="0">
              <a:gradFill>
                <a:gsLst>
                  <a:gs pos="0">
                    <a:srgbClr val="CD9CD0"/>
                  </a:gs>
                  <a:gs pos="100000">
                    <a:srgbClr val="9CCAED"/>
                  </a:gs>
                </a:gsLst>
                <a:lin ang="0" scaled="1"/>
              </a:gradFill>
            </a:endParaRPr>
          </a:p>
        </p:txBody>
      </p:sp>
      <p:sp>
        <p:nvSpPr>
          <p:cNvPr id="456" name="Google Shape;456;p49"/>
          <p:cNvSpPr txBox="1">
            <a:spLocks noGrp="1"/>
          </p:cNvSpPr>
          <p:nvPr>
            <p:ph type="subTitle" idx="1"/>
          </p:nvPr>
        </p:nvSpPr>
        <p:spPr>
          <a:xfrm>
            <a:off x="720000" y="3026175"/>
            <a:ext cx="3519600" cy="7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Images reveal large amounts of data, so remember: use an image instead of a long text. Your audience will appreciate it</a:t>
            </a:r>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pic>
        <p:nvPicPr>
          <p:cNvPr id="447" name="Google Shape;447;p48"/>
          <p:cNvPicPr preferRelativeResize="0">
            <a:picLocks noGrp="1"/>
          </p:cNvPicPr>
          <p:nvPr>
            <p:ph type="pic" idx="2"/>
          </p:nvPr>
        </p:nvPicPr>
        <p:blipFill rotWithShape="1">
          <a:blip r:embed="rId3">
            <a:alphaModFix/>
          </a:blip>
          <a:srcRect t="3383" b="12242"/>
          <a:stretch/>
        </p:blipFill>
        <p:spPr>
          <a:xfrm>
            <a:off x="0" y="0"/>
            <a:ext cx="9144000" cy="5143500"/>
          </a:xfrm>
          <a:prstGeom prst="rect">
            <a:avLst/>
          </a:prstGeom>
        </p:spPr>
      </p:pic>
      <p:sp>
        <p:nvSpPr>
          <p:cNvPr id="448" name="Google Shape;448;p48"/>
          <p:cNvSpPr txBox="1">
            <a:spLocks noGrp="1"/>
          </p:cNvSpPr>
          <p:nvPr>
            <p:ph type="title"/>
          </p:nvPr>
        </p:nvSpPr>
        <p:spPr>
          <a:xfrm>
            <a:off x="720000" y="3904400"/>
            <a:ext cx="7704000" cy="69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A picture is worth a thousand words</a:t>
            </a:r>
            <a:endParaRPr dirty="0">
              <a:gradFill>
                <a:gsLst>
                  <a:gs pos="0">
                    <a:srgbClr val="CD9CD0"/>
                  </a:gs>
                  <a:gs pos="100000">
                    <a:srgbClr val="9CCAED"/>
                  </a:gs>
                </a:gsLst>
                <a:lin ang="0" scaled="1"/>
              </a:gradFill>
            </a:endParaRPr>
          </a:p>
        </p:txBody>
      </p:sp>
      <p:pic>
        <p:nvPicPr>
          <p:cNvPr id="449" name="Google Shape;449;p48"/>
          <p:cNvPicPr preferRelativeResize="0"/>
          <p:nvPr/>
        </p:nvPicPr>
        <p:blipFill rotWithShape="1">
          <a:blip r:embed="rId4">
            <a:alphaModFix/>
          </a:blip>
          <a:srcRect l="59142" t="53165" r="7739" b="5827"/>
          <a:stretch/>
        </p:blipFill>
        <p:spPr>
          <a:xfrm rot="5400000">
            <a:off x="6560989" y="-73161"/>
            <a:ext cx="2509849" cy="26561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4087504" y="2357150"/>
            <a:ext cx="4343271"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US" sz="4000" dirty="0">
                <a:gradFill>
                  <a:gsLst>
                    <a:gs pos="0">
                      <a:srgbClr val="CD9CD0"/>
                    </a:gs>
                    <a:gs pos="100000">
                      <a:srgbClr val="9CCAED"/>
                    </a:gs>
                  </a:gsLst>
                  <a:lin ang="0" scaled="1"/>
                </a:gradFill>
              </a:rPr>
              <a:t>Setup a VM with Remote Access</a:t>
            </a:r>
          </a:p>
        </p:txBody>
      </p:sp>
      <p:sp>
        <p:nvSpPr>
          <p:cNvPr id="293" name="Google Shape;293;p39"/>
          <p:cNvSpPr txBox="1">
            <a:spLocks noGrp="1"/>
          </p:cNvSpPr>
          <p:nvPr>
            <p:ph type="title" idx="2"/>
          </p:nvPr>
        </p:nvSpPr>
        <p:spPr>
          <a:xfrm>
            <a:off x="7295450" y="1161550"/>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cxnSp>
        <p:nvCxnSpPr>
          <p:cNvPr id="294" name="Google Shape;294;p39"/>
          <p:cNvCxnSpPr/>
          <p:nvPr/>
        </p:nvCxnSpPr>
        <p:spPr>
          <a:xfrm>
            <a:off x="7422350" y="2169585"/>
            <a:ext cx="881400" cy="0"/>
          </a:xfrm>
          <a:prstGeom prst="straightConnector1">
            <a:avLst/>
          </a:prstGeom>
          <a:noFill/>
          <a:ln w="19050" cap="flat" cmpd="sng">
            <a:solidFill>
              <a:schemeClr val="lt2"/>
            </a:solidFill>
            <a:prstDash val="solid"/>
            <a:round/>
            <a:headEnd type="none" w="med" len="med"/>
            <a:tailEnd type="none" w="med" len="med"/>
          </a:ln>
        </p:spPr>
      </p:cxnSp>
      <p:pic>
        <p:nvPicPr>
          <p:cNvPr id="295" name="Google Shape;295;p39"/>
          <p:cNvPicPr preferRelativeResize="0">
            <a:picLocks noGrp="1"/>
          </p:cNvPicPr>
          <p:nvPr>
            <p:ph type="pic" idx="3"/>
          </p:nvPr>
        </p:nvPicPr>
        <p:blipFill>
          <a:blip r:embed="rId3"/>
          <a:srcRect/>
          <a:stretch/>
        </p:blipFill>
        <p:spPr>
          <a:xfrm>
            <a:off x="713225" y="1025301"/>
            <a:ext cx="3093000" cy="3093000"/>
          </a:xfrm>
          <a:prstGeom prst="ellipse">
            <a:avLst/>
          </a:prstGeom>
          <a:effectLst>
            <a:outerShdw blurRad="698500" algn="bl" rotWithShape="0">
              <a:schemeClr val="dk1">
                <a:alpha val="25000"/>
              </a:scheme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50"/>
          <p:cNvSpPr txBox="1">
            <a:spLocks noGrp="1"/>
          </p:cNvSpPr>
          <p:nvPr>
            <p:ph type="title"/>
          </p:nvPr>
        </p:nvSpPr>
        <p:spPr>
          <a:xfrm>
            <a:off x="1284000" y="1589500"/>
            <a:ext cx="6576000" cy="11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98,300,000</a:t>
            </a:r>
            <a:endParaRPr/>
          </a:p>
        </p:txBody>
      </p:sp>
      <p:sp>
        <p:nvSpPr>
          <p:cNvPr id="462" name="Google Shape;462;p50"/>
          <p:cNvSpPr txBox="1">
            <a:spLocks noGrp="1"/>
          </p:cNvSpPr>
          <p:nvPr>
            <p:ph type="subTitle" idx="1"/>
          </p:nvPr>
        </p:nvSpPr>
        <p:spPr>
          <a:xfrm>
            <a:off x="1284000" y="3101600"/>
            <a:ext cx="6576000" cy="45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cxnSp>
        <p:nvCxnSpPr>
          <p:cNvPr id="463" name="Google Shape;463;p50"/>
          <p:cNvCxnSpPr/>
          <p:nvPr/>
        </p:nvCxnSpPr>
        <p:spPr>
          <a:xfrm>
            <a:off x="2467350" y="2914600"/>
            <a:ext cx="42093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51"/>
          <p:cNvSpPr txBox="1">
            <a:spLocks noGrp="1"/>
          </p:cNvSpPr>
          <p:nvPr>
            <p:ph type="subTitle" idx="1"/>
          </p:nvPr>
        </p:nvSpPr>
        <p:spPr>
          <a:xfrm>
            <a:off x="4065275" y="1390817"/>
            <a:ext cx="4365600" cy="39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Jupiter’s rotation period</a:t>
            </a:r>
            <a:endParaRPr dirty="0"/>
          </a:p>
        </p:txBody>
      </p:sp>
      <p:sp>
        <p:nvSpPr>
          <p:cNvPr id="469" name="Google Shape;469;p51"/>
          <p:cNvSpPr txBox="1">
            <a:spLocks noGrp="1"/>
          </p:cNvSpPr>
          <p:nvPr>
            <p:ph type="title"/>
          </p:nvPr>
        </p:nvSpPr>
        <p:spPr>
          <a:xfrm>
            <a:off x="4065275" y="654850"/>
            <a:ext cx="4365600" cy="7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9h 55m 23s</a:t>
            </a:r>
            <a:endParaRPr dirty="0">
              <a:gradFill>
                <a:gsLst>
                  <a:gs pos="0">
                    <a:srgbClr val="CD9CD0"/>
                  </a:gs>
                  <a:gs pos="100000">
                    <a:srgbClr val="9CCAED"/>
                  </a:gs>
                </a:gsLst>
                <a:lin ang="0" scaled="1"/>
              </a:gradFill>
            </a:endParaRPr>
          </a:p>
        </p:txBody>
      </p:sp>
      <p:sp>
        <p:nvSpPr>
          <p:cNvPr id="470" name="Google Shape;470;p51"/>
          <p:cNvSpPr txBox="1">
            <a:spLocks noGrp="1"/>
          </p:cNvSpPr>
          <p:nvPr>
            <p:ph type="title" idx="2"/>
          </p:nvPr>
        </p:nvSpPr>
        <p:spPr>
          <a:xfrm>
            <a:off x="4065275" y="2007111"/>
            <a:ext cx="4365600" cy="7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333,000</a:t>
            </a:r>
            <a:endParaRPr dirty="0">
              <a:gradFill>
                <a:gsLst>
                  <a:gs pos="0">
                    <a:srgbClr val="CD9CD0"/>
                  </a:gs>
                  <a:gs pos="100000">
                    <a:srgbClr val="9CCAED"/>
                  </a:gs>
                </a:gsLst>
                <a:lin ang="0" scaled="1"/>
              </a:gradFill>
            </a:endParaRPr>
          </a:p>
        </p:txBody>
      </p:sp>
      <p:sp>
        <p:nvSpPr>
          <p:cNvPr id="471" name="Google Shape;471;p51"/>
          <p:cNvSpPr txBox="1">
            <a:spLocks noGrp="1"/>
          </p:cNvSpPr>
          <p:nvPr>
            <p:ph type="subTitle" idx="3"/>
          </p:nvPr>
        </p:nvSpPr>
        <p:spPr>
          <a:xfrm>
            <a:off x="4065275" y="2743072"/>
            <a:ext cx="4365600" cy="39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The Sun’s mass compared to Earth’s</a:t>
            </a:r>
            <a:endParaRPr/>
          </a:p>
        </p:txBody>
      </p:sp>
      <p:sp>
        <p:nvSpPr>
          <p:cNvPr id="472" name="Google Shape;472;p51"/>
          <p:cNvSpPr txBox="1">
            <a:spLocks noGrp="1"/>
          </p:cNvSpPr>
          <p:nvPr>
            <p:ph type="title" idx="4"/>
          </p:nvPr>
        </p:nvSpPr>
        <p:spPr>
          <a:xfrm>
            <a:off x="4065275" y="3359373"/>
            <a:ext cx="4365600" cy="7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386,000 km</a:t>
            </a:r>
            <a:endParaRPr dirty="0">
              <a:gradFill>
                <a:gsLst>
                  <a:gs pos="0">
                    <a:srgbClr val="CD9CD0"/>
                  </a:gs>
                  <a:gs pos="100000">
                    <a:srgbClr val="9CCAED"/>
                  </a:gs>
                </a:gsLst>
                <a:lin ang="0" scaled="1"/>
              </a:gradFill>
            </a:endParaRPr>
          </a:p>
        </p:txBody>
      </p:sp>
      <p:sp>
        <p:nvSpPr>
          <p:cNvPr id="473" name="Google Shape;473;p51"/>
          <p:cNvSpPr txBox="1">
            <a:spLocks noGrp="1"/>
          </p:cNvSpPr>
          <p:nvPr>
            <p:ph type="subTitle" idx="5"/>
          </p:nvPr>
        </p:nvSpPr>
        <p:spPr>
          <a:xfrm>
            <a:off x="4065275" y="4095348"/>
            <a:ext cx="4365600" cy="39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The distance between Earth and the Moon</a:t>
            </a:r>
            <a:endParaRPr/>
          </a:p>
        </p:txBody>
      </p:sp>
      <p:pic>
        <p:nvPicPr>
          <p:cNvPr id="474" name="Google Shape;474;p51"/>
          <p:cNvPicPr preferRelativeResize="0">
            <a:picLocks noGrp="1"/>
          </p:cNvPicPr>
          <p:nvPr>
            <p:ph type="pic" idx="6"/>
          </p:nvPr>
        </p:nvPicPr>
        <p:blipFill rotWithShape="1">
          <a:blip r:embed="rId3">
            <a:alphaModFix/>
          </a:blip>
          <a:srcRect l="8360" r="35381"/>
          <a:stretch/>
        </p:blipFill>
        <p:spPr>
          <a:xfrm>
            <a:off x="713225" y="1025301"/>
            <a:ext cx="3093000" cy="3093000"/>
          </a:xfrm>
          <a:prstGeom prst="ellipse">
            <a:avLst/>
          </a:prstGeom>
          <a:effectLst>
            <a:outerShdw blurRad="728663" algn="bl" rotWithShape="0">
              <a:schemeClr val="dk1">
                <a:alpha val="25000"/>
              </a:schemeClr>
            </a:outerShdw>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2"/>
        <p:cNvGrpSpPr/>
        <p:nvPr/>
      </p:nvGrpSpPr>
      <p:grpSpPr>
        <a:xfrm>
          <a:off x="0" y="0"/>
          <a:ext cx="0" cy="0"/>
          <a:chOff x="0" y="0"/>
          <a:chExt cx="0" cy="0"/>
        </a:xfrm>
      </p:grpSpPr>
      <p:sp>
        <p:nvSpPr>
          <p:cNvPr id="253" name="Google Shape;253;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flip="none" rotWithShape="1">
                  <a:gsLst>
                    <a:gs pos="0">
                      <a:srgbClr val="CD9CD0"/>
                    </a:gs>
                    <a:gs pos="100000">
                      <a:srgbClr val="9CCAED"/>
                    </a:gs>
                  </a:gsLst>
                  <a:lin ang="0" scaled="1"/>
                  <a:tileRect/>
                </a:gradFill>
              </a:rPr>
              <a:t>Contents of this template</a:t>
            </a:r>
            <a:endParaRPr dirty="0">
              <a:gradFill flip="none" rotWithShape="1">
                <a:gsLst>
                  <a:gs pos="0">
                    <a:srgbClr val="CD9CD0"/>
                  </a:gs>
                  <a:gs pos="100000">
                    <a:srgbClr val="9CCAED"/>
                  </a:gs>
                </a:gsLst>
                <a:lin ang="0" scaled="1"/>
                <a:tileRect/>
              </a:gradFill>
            </a:endParaRPr>
          </a:p>
        </p:txBody>
      </p:sp>
      <p:sp>
        <p:nvSpPr>
          <p:cNvPr id="254" name="Google Shape;254;p36"/>
          <p:cNvSpPr txBox="1">
            <a:spLocks noGrp="1"/>
          </p:cNvSpPr>
          <p:nvPr>
            <p:ph type="body" idx="1"/>
          </p:nvPr>
        </p:nvSpPr>
        <p:spPr>
          <a:xfrm>
            <a:off x="720000" y="1215751"/>
            <a:ext cx="7704000" cy="33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delete this slide when you’re done editing the presentation</a:t>
            </a:r>
            <a:endParaRPr dirty="0">
              <a:solidFill>
                <a:schemeClr val="dk1"/>
              </a:solidFill>
            </a:endParaRPr>
          </a:p>
        </p:txBody>
      </p:sp>
      <p:graphicFrame>
        <p:nvGraphicFramePr>
          <p:cNvPr id="255" name="Google Shape;255;p36"/>
          <p:cNvGraphicFramePr/>
          <p:nvPr>
            <p:extLst>
              <p:ext uri="{D42A27DB-BD31-4B8C-83A1-F6EECF244321}">
                <p14:modId xmlns:p14="http://schemas.microsoft.com/office/powerpoint/2010/main" val="2212315327"/>
              </p:ext>
            </p:extLst>
          </p:nvPr>
        </p:nvGraphicFramePr>
        <p:xfrm>
          <a:off x="720000" y="1767225"/>
          <a:ext cx="7704000" cy="2169150"/>
        </p:xfrm>
        <a:graphic>
          <a:graphicData uri="http://schemas.openxmlformats.org/drawingml/2006/table">
            <a:tbl>
              <a:tblPr>
                <a:noFill/>
                <a:tableStyleId>{6557CEAF-83FD-46CB-B0EB-F6EF4438A6C8}</a:tableStyleId>
              </a:tblPr>
              <a:tblGrid>
                <a:gridCol w="2372275">
                  <a:extLst>
                    <a:ext uri="{9D8B030D-6E8A-4147-A177-3AD203B41FA5}">
                      <a16:colId xmlns:a16="http://schemas.microsoft.com/office/drawing/2014/main" val="20000"/>
                    </a:ext>
                  </a:extLst>
                </a:gridCol>
                <a:gridCol w="53317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000" b="1" u="sng" dirty="0">
                          <a:solidFill>
                            <a:schemeClr val="dk1"/>
                          </a:solidFill>
                          <a:latin typeface="DM Sans"/>
                          <a:ea typeface="DM Sans"/>
                          <a:cs typeface="DM Sans"/>
                          <a:sym typeface="DM Sans"/>
                          <a:hlinkClick r:id="rId3" action="ppaction://hlinksldjump">
                            <a:extLst>
                              <a:ext uri="{A12FA001-AC4F-418D-AE19-62706E023703}">
                                <ahyp:hlinkClr xmlns:ahyp="http://schemas.microsoft.com/office/drawing/2018/hyperlinkcolor" val="tx"/>
                              </a:ext>
                            </a:extLst>
                          </a:hlinkClick>
                        </a:rPr>
                        <a:t>Fonts</a:t>
                      </a:r>
                      <a:endParaRPr sz="1000" b="1" u="sng" dirty="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a:solidFill>
                            <a:schemeClr val="dk1"/>
                          </a:solidFill>
                          <a:latin typeface="DM Sans"/>
                          <a:ea typeface="DM Sans"/>
                          <a:cs typeface="DM Sans"/>
                          <a:sym typeface="DM Sans"/>
                        </a:rPr>
                        <a:t>To view this template correctly in PowerPoint, download and install the fonts we used</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 action="ppaction://noaction">
                            <a:extLst>
                              <a:ext uri="{A12FA001-AC4F-418D-AE19-62706E023703}">
                                <ahyp:hlinkClr xmlns:ahyp="http://schemas.microsoft.com/office/drawing/2018/hyperlinkcolor" val="tx"/>
                              </a:ext>
                            </a:extLst>
                          </a:hlinkClick>
                        </a:rPr>
                        <a:t>Used</a:t>
                      </a:r>
                      <a:r>
                        <a:rPr lang="en" sz="1000" b="1">
                          <a:solidFill>
                            <a:schemeClr val="dk1"/>
                          </a:solidFill>
                          <a:latin typeface="DM Sans"/>
                          <a:ea typeface="DM Sans"/>
                          <a:cs typeface="DM Sans"/>
                          <a:sym typeface="DM Sans"/>
                        </a:rPr>
                        <a:t> and </a:t>
                      </a:r>
                      <a:r>
                        <a:rPr lang="en" sz="1000" b="1" u="sng">
                          <a:solidFill>
                            <a:schemeClr val="dk1"/>
                          </a:solidFill>
                          <a:latin typeface="DM Sans"/>
                          <a:ea typeface="DM Sans"/>
                          <a:cs typeface="DM Sans"/>
                          <a:sym typeface="DM Sans"/>
                          <a:hlinkClick r:id="rId3" action="ppaction://hlinksldjump">
                            <a:extLst>
                              <a:ext uri="{A12FA001-AC4F-418D-AE19-62706E023703}">
                                <ahyp:hlinkClr xmlns:ahyp="http://schemas.microsoft.com/office/drawing/2018/hyperlinkcolor" val="tx"/>
                              </a:ext>
                            </a:extLst>
                          </a:hlinkClick>
                        </a:rPr>
                        <a:t>alternative resources</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1600"/>
                        </a:spcAft>
                        <a:buNone/>
                      </a:pPr>
                      <a:r>
                        <a:rPr lang="en" sz="1000">
                          <a:solidFill>
                            <a:schemeClr val="dk1"/>
                          </a:solidFill>
                          <a:latin typeface="DM Sans"/>
                          <a:ea typeface="DM Sans"/>
                          <a:cs typeface="DM Sans"/>
                          <a:sym typeface="DM Sans"/>
                        </a:rPr>
                        <a:t>An assortment of graphic resources that are suitable for use in this presentation</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rId4" action="ppaction://hlinksldjump">
                            <a:extLst>
                              <a:ext uri="{A12FA001-AC4F-418D-AE19-62706E023703}">
                                <ahyp:hlinkClr xmlns:ahyp="http://schemas.microsoft.com/office/drawing/2018/hyperlinkcolor" val="tx"/>
                              </a:ext>
                            </a:extLst>
                          </a:hlinkClick>
                        </a:rPr>
                        <a:t>Thanks slide</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a:solidFill>
                            <a:schemeClr val="dk1"/>
                          </a:solidFill>
                          <a:latin typeface="DM Sans"/>
                          <a:ea typeface="DM Sans"/>
                          <a:cs typeface="DM Sans"/>
                          <a:sym typeface="DM Sans"/>
                        </a:rPr>
                        <a:t>You must keep it so that proper credits for our design are given</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rId3" action="ppaction://hlinksldjump">
                            <a:extLst>
                              <a:ext uri="{A12FA001-AC4F-418D-AE19-62706E023703}">
                                <ahyp:hlinkClr xmlns:ahyp="http://schemas.microsoft.com/office/drawing/2018/hyperlinkcolor" val="tx"/>
                              </a:ext>
                            </a:extLst>
                          </a:hlinkClick>
                        </a:rPr>
                        <a:t>Colors</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a:solidFill>
                            <a:schemeClr val="dk1"/>
                          </a:solidFill>
                          <a:latin typeface="DM Sans"/>
                          <a:ea typeface="DM Sans"/>
                          <a:cs typeface="DM Sans"/>
                          <a:sym typeface="DM Sans"/>
                        </a:rPr>
                        <a:t>All the colors used in this presentation</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 action="ppaction://noaction">
                            <a:extLst>
                              <a:ext uri="{A12FA001-AC4F-418D-AE19-62706E023703}">
                                <ahyp:hlinkClr xmlns:ahyp="http://schemas.microsoft.com/office/drawing/2018/hyperlinkcolor" val="tx"/>
                              </a:ext>
                            </a:extLst>
                          </a:hlinkClick>
                        </a:rPr>
                        <a:t>Icons</a:t>
                      </a:r>
                      <a:r>
                        <a:rPr lang="en" sz="1000" b="1">
                          <a:solidFill>
                            <a:schemeClr val="dk1"/>
                          </a:solidFill>
                          <a:latin typeface="DM Sans"/>
                          <a:ea typeface="DM Sans"/>
                          <a:cs typeface="DM Sans"/>
                          <a:sym typeface="DM Sans"/>
                        </a:rPr>
                        <a:t> and </a:t>
                      </a:r>
                      <a:r>
                        <a:rPr lang="en" sz="1000" b="1" u="sng">
                          <a:solidFill>
                            <a:schemeClr val="dk1"/>
                          </a:solidFill>
                          <a:latin typeface="DM Sans"/>
                          <a:ea typeface="DM Sans"/>
                          <a:cs typeface="DM Sans"/>
                          <a:sym typeface="DM Sans"/>
                          <a:hlinkClick r:id="" action="ppaction://noaction">
                            <a:extLst>
                              <a:ext uri="{A12FA001-AC4F-418D-AE19-62706E023703}">
                                <ahyp:hlinkClr xmlns:ahyp="http://schemas.microsoft.com/office/drawing/2018/hyperlinkcolor" val="tx"/>
                              </a:ext>
                            </a:extLst>
                          </a:hlinkClick>
                        </a:rPr>
                        <a:t>infographic resources</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000">
                          <a:solidFill>
                            <a:schemeClr val="dk1"/>
                          </a:solidFill>
                          <a:latin typeface="DM Sans"/>
                          <a:ea typeface="DM Sans"/>
                          <a:cs typeface="DM Sans"/>
                          <a:sym typeface="DM Sans"/>
                        </a:rPr>
                        <a:t>These can be used in the template, and their size and color can be edited</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000" b="1">
                          <a:solidFill>
                            <a:schemeClr val="dk1"/>
                          </a:solidFill>
                          <a:latin typeface="DM Sans"/>
                          <a:ea typeface="DM Sans"/>
                          <a:cs typeface="DM Sans"/>
                          <a:sym typeface="DM Sans"/>
                        </a:rPr>
                        <a:t>Editable presentation theme </a:t>
                      </a:r>
                      <a:endParaRPr sz="1000" b="1">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dirty="0">
                          <a:solidFill>
                            <a:schemeClr val="dk1"/>
                          </a:solidFill>
                          <a:latin typeface="DM Sans"/>
                          <a:ea typeface="DM Sans"/>
                          <a:cs typeface="DM Sans"/>
                          <a:sym typeface="DM Sans"/>
                        </a:rPr>
                        <a:t>You can edit the master slides easily. For more info, click </a:t>
                      </a:r>
                      <a:r>
                        <a:rPr lang="en" sz="1000" b="1" u="sng" dirty="0">
                          <a:solidFill>
                            <a:schemeClr val="dk1"/>
                          </a:solidFill>
                          <a:latin typeface="DM Sans"/>
                          <a:ea typeface="DM Sans"/>
                          <a:cs typeface="DM Sans"/>
                          <a:sym typeface="DM Sans"/>
                          <a:hlinkClick r:id="rId5">
                            <a:extLst>
                              <a:ext uri="{A12FA001-AC4F-418D-AE19-62706E023703}">
                                <ahyp:hlinkClr xmlns:ahyp="http://schemas.microsoft.com/office/drawing/2018/hyperlinkcolor" val="tx"/>
                              </a:ext>
                            </a:extLst>
                          </a:hlinkClick>
                        </a:rPr>
                        <a:t>here</a:t>
                      </a:r>
                      <a:endParaRPr sz="1000" dirty="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256" name="Google Shape;256;p36"/>
          <p:cNvSpPr txBox="1"/>
          <p:nvPr/>
        </p:nvSpPr>
        <p:spPr>
          <a:xfrm>
            <a:off x="1398450" y="4133675"/>
            <a:ext cx="22167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solidFill>
                  <a:schemeClr val="dk1"/>
                </a:solidFill>
                <a:latin typeface="DM Sans"/>
                <a:ea typeface="DM Sans"/>
                <a:cs typeface="DM Sans"/>
                <a:sym typeface="DM Sans"/>
              </a:rPr>
              <a:t>For more info:</a:t>
            </a:r>
            <a:br>
              <a:rPr lang="en" sz="1000" b="1" dirty="0">
                <a:solidFill>
                  <a:schemeClr val="dk1"/>
                </a:solidFill>
                <a:latin typeface="DM Sans"/>
                <a:ea typeface="DM Sans"/>
                <a:cs typeface="DM Sans"/>
                <a:sym typeface="DM Sans"/>
              </a:rPr>
            </a:br>
            <a:r>
              <a:rPr lang="en" sz="1000" b="1" u="sng" dirty="0">
                <a:solidFill>
                  <a:schemeClr val="dk1"/>
                </a:solidFill>
                <a:latin typeface="DM Sans"/>
                <a:ea typeface="DM Sans"/>
                <a:cs typeface="DM Sans"/>
                <a:sym typeface="DM Sans"/>
                <a:hlinkClick r:id="rId6">
                  <a:extLst>
                    <a:ext uri="{A12FA001-AC4F-418D-AE19-62706E023703}">
                      <ahyp:hlinkClr xmlns:ahyp="http://schemas.microsoft.com/office/drawing/2018/hyperlinkcolor" val="tx"/>
                    </a:ext>
                  </a:extLst>
                </a:hlinkClick>
              </a:rPr>
              <a:t>SLIDESGO</a:t>
            </a:r>
            <a:r>
              <a:rPr lang="en" sz="1000" b="1" dirty="0">
                <a:solidFill>
                  <a:schemeClr val="dk1"/>
                </a:solidFill>
                <a:latin typeface="DM Sans"/>
                <a:ea typeface="DM Sans"/>
                <a:cs typeface="DM Sans"/>
                <a:sym typeface="DM Sans"/>
              </a:rPr>
              <a:t> | </a:t>
            </a:r>
            <a:r>
              <a:rPr lang="en" sz="1000" b="1" u="sng" dirty="0">
                <a:solidFill>
                  <a:schemeClr val="dk1"/>
                </a:solidFill>
                <a:latin typeface="DM Sans"/>
                <a:ea typeface="DM Sans"/>
                <a:cs typeface="DM Sans"/>
                <a:sym typeface="DM Sans"/>
                <a:hlinkClick r:id="rId7">
                  <a:extLst>
                    <a:ext uri="{A12FA001-AC4F-418D-AE19-62706E023703}">
                      <ahyp:hlinkClr xmlns:ahyp="http://schemas.microsoft.com/office/drawing/2018/hyperlinkcolor" val="tx"/>
                    </a:ext>
                  </a:extLst>
                </a:hlinkClick>
              </a:rPr>
              <a:t>BLOG</a:t>
            </a:r>
            <a:r>
              <a:rPr lang="en" sz="1000" b="1" dirty="0">
                <a:solidFill>
                  <a:schemeClr val="dk1"/>
                </a:solidFill>
                <a:latin typeface="DM Sans"/>
                <a:ea typeface="DM Sans"/>
                <a:cs typeface="DM Sans"/>
                <a:sym typeface="DM Sans"/>
              </a:rPr>
              <a:t> | </a:t>
            </a:r>
            <a:r>
              <a:rPr lang="en" sz="1000" b="1" u="sng" dirty="0">
                <a:solidFill>
                  <a:schemeClr val="dk1"/>
                </a:solidFill>
                <a:latin typeface="DM Sans"/>
                <a:ea typeface="DM Sans"/>
                <a:cs typeface="DM Sans"/>
                <a:sym typeface="DM Sans"/>
                <a:hlinkClick r:id="rId8">
                  <a:extLst>
                    <a:ext uri="{A12FA001-AC4F-418D-AE19-62706E023703}">
                      <ahyp:hlinkClr xmlns:ahyp="http://schemas.microsoft.com/office/drawing/2018/hyperlinkcolor" val="tx"/>
                    </a:ext>
                  </a:extLst>
                </a:hlinkClick>
              </a:rPr>
              <a:t>FAQs</a:t>
            </a:r>
            <a:endParaRPr sz="1000" b="1" u="sng" dirty="0">
              <a:solidFill>
                <a:schemeClr val="dk1"/>
              </a:solidFill>
              <a:latin typeface="DM Sans"/>
              <a:ea typeface="DM Sans"/>
              <a:cs typeface="DM Sans"/>
              <a:sym typeface="DM Sans"/>
            </a:endParaRPr>
          </a:p>
        </p:txBody>
      </p:sp>
      <p:sp>
        <p:nvSpPr>
          <p:cNvPr id="257" name="Google Shape;257;p36"/>
          <p:cNvSpPr txBox="1"/>
          <p:nvPr/>
        </p:nvSpPr>
        <p:spPr>
          <a:xfrm>
            <a:off x="4275900" y="4133675"/>
            <a:ext cx="34359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dk1"/>
                </a:solidFill>
                <a:latin typeface="DM Sans"/>
                <a:ea typeface="DM Sans"/>
                <a:cs typeface="DM Sans"/>
                <a:sym typeface="DM Sans"/>
              </a:rPr>
              <a:t>You can visit our sister projects:</a:t>
            </a:r>
            <a:br>
              <a:rPr lang="en" sz="1000" b="1">
                <a:solidFill>
                  <a:schemeClr val="dk1"/>
                </a:solidFill>
                <a:latin typeface="DM Sans"/>
                <a:ea typeface="DM Sans"/>
                <a:cs typeface="DM Sans"/>
                <a:sym typeface="DM Sans"/>
              </a:rPr>
            </a:br>
            <a:r>
              <a:rPr lang="en" sz="1000" b="1" u="sng">
                <a:solidFill>
                  <a:schemeClr val="dk1"/>
                </a:solidFill>
                <a:latin typeface="DM Sans"/>
                <a:ea typeface="DM Sans"/>
                <a:cs typeface="DM Sans"/>
                <a:sym typeface="DM Sans"/>
                <a:hlinkClick r:id="rId9">
                  <a:extLst>
                    <a:ext uri="{A12FA001-AC4F-418D-AE19-62706E023703}">
                      <ahyp:hlinkClr xmlns:ahyp="http://schemas.microsoft.com/office/drawing/2018/hyperlinkcolor" val="tx"/>
                    </a:ext>
                  </a:extLst>
                </a:hlinkClick>
              </a:rPr>
              <a:t>FREEPIK</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0">
                  <a:extLst>
                    <a:ext uri="{A12FA001-AC4F-418D-AE19-62706E023703}">
                      <ahyp:hlinkClr xmlns:ahyp="http://schemas.microsoft.com/office/drawing/2018/hyperlinkcolor" val="tx"/>
                    </a:ext>
                  </a:extLst>
                </a:hlinkClick>
              </a:rPr>
              <a:t>FLATICON</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1">
                  <a:extLst>
                    <a:ext uri="{A12FA001-AC4F-418D-AE19-62706E023703}">
                      <ahyp:hlinkClr xmlns:ahyp="http://schemas.microsoft.com/office/drawing/2018/hyperlinkcolor" val="tx"/>
                    </a:ext>
                  </a:extLst>
                </a:hlinkClick>
              </a:rPr>
              <a:t>STORYSET</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2">
                  <a:extLst>
                    <a:ext uri="{A12FA001-AC4F-418D-AE19-62706E023703}">
                      <ahyp:hlinkClr xmlns:ahyp="http://schemas.microsoft.com/office/drawing/2018/hyperlinkcolor" val="tx"/>
                    </a:ext>
                  </a:extLst>
                </a:hlinkClick>
              </a:rPr>
              <a:t>WEPIK</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3">
                  <a:extLst>
                    <a:ext uri="{A12FA001-AC4F-418D-AE19-62706E023703}">
                      <ahyp:hlinkClr xmlns:ahyp="http://schemas.microsoft.com/office/drawing/2018/hyperlinkcolor" val="tx"/>
                    </a:ext>
                  </a:extLst>
                </a:hlinkClick>
              </a:rPr>
              <a:t>VIDEVO</a:t>
            </a:r>
            <a:endParaRPr sz="1000" b="1">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Install Virtualization Software</a:t>
            </a:r>
            <a:endParaRPr dirty="0">
              <a:gradFill>
                <a:gsLst>
                  <a:gs pos="0">
                    <a:srgbClr val="CD9CD0"/>
                  </a:gs>
                  <a:gs pos="100000">
                    <a:srgbClr val="9CCAED"/>
                  </a:gs>
                </a:gsLst>
                <a:lin ang="0" scaled="1"/>
              </a:gradFill>
            </a:endParaRPr>
          </a:p>
        </p:txBody>
      </p:sp>
      <p:sp>
        <p:nvSpPr>
          <p:cNvPr id="301" name="Google Shape;301;p40"/>
          <p:cNvSpPr txBox="1">
            <a:spLocks noGrp="1"/>
          </p:cNvSpPr>
          <p:nvPr>
            <p:ph type="subTitle" idx="1"/>
          </p:nvPr>
        </p:nvSpPr>
        <p:spPr>
          <a:xfrm>
            <a:off x="4938653" y="1388850"/>
            <a:ext cx="2967900" cy="21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and the solar radiation is so high, Mercury has sadly been considered to be non-habitable for humans</a:t>
            </a:r>
            <a:endParaRPr dirty="0"/>
          </a:p>
        </p:txBody>
      </p:sp>
      <p:sp>
        <p:nvSpPr>
          <p:cNvPr id="302" name="Google Shape;302;p40"/>
          <p:cNvSpPr txBox="1">
            <a:spLocks noGrp="1"/>
          </p:cNvSpPr>
          <p:nvPr>
            <p:ph type="subTitle" idx="2"/>
          </p:nvPr>
        </p:nvSpPr>
        <p:spPr>
          <a:xfrm>
            <a:off x="1237438" y="1388850"/>
            <a:ext cx="2967900" cy="21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Virtual machine networking considerations:</a:t>
            </a:r>
          </a:p>
          <a:p>
            <a:pPr marL="0" lvl="0" indent="0" algn="l" rtl="0">
              <a:spcBef>
                <a:spcPts val="0"/>
              </a:spcBef>
              <a:spcAft>
                <a:spcPts val="0"/>
              </a:spcAft>
              <a:buNone/>
            </a:pPr>
            <a:r>
              <a:rPr lang="en-AU" dirty="0"/>
              <a:t>https://www.virtualbox.org/manual/ch06.html</a:t>
            </a:r>
            <a:endParaRPr dirty="0"/>
          </a:p>
        </p:txBody>
      </p:sp>
      <p:sp>
        <p:nvSpPr>
          <p:cNvPr id="2" name="Rectangle: Rounded Corners 1">
            <a:extLst>
              <a:ext uri="{FF2B5EF4-FFF2-40B4-BE49-F238E27FC236}">
                <a16:creationId xmlns:a16="http://schemas.microsoft.com/office/drawing/2014/main" id="{62CFD847-C74E-820F-7ABD-46DA000A8AB2}"/>
              </a:ext>
            </a:extLst>
          </p:cNvPr>
          <p:cNvSpPr/>
          <p:nvPr/>
        </p:nvSpPr>
        <p:spPr>
          <a:xfrm>
            <a:off x="4695511" y="1242228"/>
            <a:ext cx="3211042" cy="2659043"/>
          </a:xfrm>
          <a:prstGeom prst="roundRect">
            <a:avLst/>
          </a:prstGeom>
          <a:solidFill>
            <a:srgbClr val="2F2F2F"/>
          </a:solidFill>
          <a:ln w="3175">
            <a:no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chemeClr val="tx1"/>
                </a:solidFill>
                <a:latin typeface="DM Sans" pitchFamily="2" charset="0"/>
              </a:rPr>
              <a:t>VirtualBox: </a:t>
            </a:r>
            <a:r>
              <a:rPr lang="en-US" sz="1000" dirty="0">
                <a:solidFill>
                  <a:schemeClr val="tx1"/>
                </a:solidFill>
                <a:latin typeface="DM Sans" pitchFamily="2" charset="0"/>
                <a:hlinkClick r:id="rId3"/>
              </a:rPr>
              <a:t>https://www.virtualbox.org/</a:t>
            </a:r>
            <a:endParaRPr lang="en-US" sz="1000" dirty="0">
              <a:solidFill>
                <a:schemeClr val="tx1"/>
              </a:solidFill>
              <a:latin typeface="DM Sans" pitchFamily="2" charset="0"/>
            </a:endParaRP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a:p>
            <a:r>
              <a:rPr lang="en-US" sz="1000" dirty="0" err="1">
                <a:solidFill>
                  <a:schemeClr val="tx1"/>
                </a:solidFill>
                <a:latin typeface="DM Sans" pitchFamily="2" charset="0"/>
              </a:rPr>
              <a:t>Vmware</a:t>
            </a:r>
            <a:r>
              <a:rPr lang="en-US" sz="1000" dirty="0">
                <a:solidFill>
                  <a:schemeClr val="tx1"/>
                </a:solidFill>
                <a:latin typeface="DM Sans" pitchFamily="2" charset="0"/>
              </a:rPr>
              <a:t>: https://www.vmware.com/products/desktop-hypervisor.html</a:t>
            </a:r>
          </a:p>
        </p:txBody>
      </p:sp>
      <p:sp>
        <p:nvSpPr>
          <p:cNvPr id="3" name="Rectangle: Rounded Corners 2">
            <a:extLst>
              <a:ext uri="{FF2B5EF4-FFF2-40B4-BE49-F238E27FC236}">
                <a16:creationId xmlns:a16="http://schemas.microsoft.com/office/drawing/2014/main" id="{729A8340-84D8-ACB7-1AF7-73E8389F80B4}"/>
              </a:ext>
            </a:extLst>
          </p:cNvPr>
          <p:cNvSpPr/>
          <p:nvPr/>
        </p:nvSpPr>
        <p:spPr>
          <a:xfrm>
            <a:off x="1237438" y="2725039"/>
            <a:ext cx="2956954" cy="1426167"/>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rgbClr val="0070C0"/>
                </a:solidFill>
                <a:latin typeface="Consolas" panose="020B0609020204030204" pitchFamily="49" charset="0"/>
              </a:rPr>
              <a:t>from</a:t>
            </a:r>
            <a:r>
              <a:rPr lang="en-US" sz="1000" dirty="0">
                <a:solidFill>
                  <a:schemeClr val="tx1"/>
                </a:solidFill>
                <a:latin typeface="Consolas" panose="020B0609020204030204" pitchFamily="49" charset="0"/>
              </a:rPr>
              <a:t> pptx </a:t>
            </a:r>
            <a:r>
              <a:rPr lang="en-US" sz="1000" dirty="0">
                <a:solidFill>
                  <a:srgbClr val="0070C0"/>
                </a:solidFill>
                <a:latin typeface="Consolas" panose="020B0609020204030204" pitchFamily="49" charset="0"/>
              </a:rPr>
              <a:t>import</a:t>
            </a:r>
            <a:r>
              <a:rPr lang="en-US" sz="1000" dirty="0">
                <a:solidFill>
                  <a:schemeClr val="tx1"/>
                </a:solidFill>
                <a:latin typeface="Consolas" panose="020B0609020204030204" pitchFamily="49" charset="0"/>
              </a:rPr>
              <a:t> Presentation</a:t>
            </a:r>
            <a:endParaRPr lang="en-AU" sz="1000" dirty="0">
              <a:solidFill>
                <a:schemeClr val="tx1"/>
              </a:solidFill>
              <a:latin typeface="Consolas" panose="020B0609020204030204" pitchFamily="49" charset="0"/>
            </a:endParaRPr>
          </a:p>
        </p:txBody>
      </p:sp>
      <p:pic>
        <p:nvPicPr>
          <p:cNvPr id="5" name="Picture 4" descr="A blue and white cube with white text&#10;&#10;Description automatically generated">
            <a:extLst>
              <a:ext uri="{FF2B5EF4-FFF2-40B4-BE49-F238E27FC236}">
                <a16:creationId xmlns:a16="http://schemas.microsoft.com/office/drawing/2014/main" id="{98BEC279-D695-CAEC-87CB-9C80E05D8F2E}"/>
              </a:ext>
            </a:extLst>
          </p:cNvPr>
          <p:cNvPicPr>
            <a:picLocks noChangeAspect="1"/>
          </p:cNvPicPr>
          <p:nvPr/>
        </p:nvPicPr>
        <p:blipFill>
          <a:blip r:embed="rId4"/>
          <a:stretch>
            <a:fillRect/>
          </a:stretch>
        </p:blipFill>
        <p:spPr>
          <a:xfrm>
            <a:off x="7356038" y="1073629"/>
            <a:ext cx="793657" cy="793657"/>
          </a:xfrm>
          <a:prstGeom prst="rect">
            <a:avLst/>
          </a:prstGeom>
        </p:spPr>
      </p:pic>
      <p:pic>
        <p:nvPicPr>
          <p:cNvPr id="13" name="Picture 12" descr="A blue and orange rectangles&#10;&#10;Description automatically generated">
            <a:extLst>
              <a:ext uri="{FF2B5EF4-FFF2-40B4-BE49-F238E27FC236}">
                <a16:creationId xmlns:a16="http://schemas.microsoft.com/office/drawing/2014/main" id="{5AEBD0B1-7699-562F-1DDB-58854C1C86AA}"/>
              </a:ext>
            </a:extLst>
          </p:cNvPr>
          <p:cNvPicPr>
            <a:picLocks noChangeAspect="1"/>
          </p:cNvPicPr>
          <p:nvPr/>
        </p:nvPicPr>
        <p:blipFill>
          <a:blip r:embed="rId5"/>
          <a:stretch>
            <a:fillRect/>
          </a:stretch>
        </p:blipFill>
        <p:spPr>
          <a:xfrm>
            <a:off x="7447808" y="3428122"/>
            <a:ext cx="610116" cy="60909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Configure a Virtual Machine</a:t>
            </a:r>
            <a:endParaRPr dirty="0">
              <a:gradFill>
                <a:gsLst>
                  <a:gs pos="0">
                    <a:srgbClr val="CD9CD0"/>
                  </a:gs>
                  <a:gs pos="100000">
                    <a:srgbClr val="9CCAED"/>
                  </a:gs>
                </a:gsLst>
                <a:lin ang="0" scaled="1"/>
              </a:gradFill>
            </a:endParaRPr>
          </a:p>
        </p:txBody>
      </p:sp>
      <p:sp>
        <p:nvSpPr>
          <p:cNvPr id="315" name="Google Shape;315;p42"/>
          <p:cNvSpPr txBox="1">
            <a:spLocks noGrp="1"/>
          </p:cNvSpPr>
          <p:nvPr>
            <p:ph type="subTitle" idx="1"/>
          </p:nvPr>
        </p:nvSpPr>
        <p:spPr>
          <a:xfrm>
            <a:off x="4868669" y="2829000"/>
            <a:ext cx="3265200" cy="127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Storage: 20g</a:t>
            </a:r>
          </a:p>
          <a:p>
            <a:pPr marL="0" lvl="0" indent="0" algn="ctr" rtl="0">
              <a:spcBef>
                <a:spcPts val="0"/>
              </a:spcBef>
              <a:spcAft>
                <a:spcPts val="0"/>
              </a:spcAft>
              <a:buNone/>
            </a:pPr>
            <a:r>
              <a:rPr lang="en" dirty="0"/>
              <a:t>RAM: 2g</a:t>
            </a:r>
          </a:p>
          <a:p>
            <a:pPr marL="0" lvl="0" indent="0" algn="ctr" rtl="0">
              <a:spcBef>
                <a:spcPts val="0"/>
              </a:spcBef>
              <a:spcAft>
                <a:spcPts val="0"/>
              </a:spcAft>
              <a:buNone/>
            </a:pPr>
            <a:r>
              <a:rPr lang="en" dirty="0"/>
              <a:t>CPUs: 1</a:t>
            </a:r>
          </a:p>
        </p:txBody>
      </p:sp>
      <p:sp>
        <p:nvSpPr>
          <p:cNvPr id="316" name="Google Shape;316;p42"/>
          <p:cNvSpPr txBox="1">
            <a:spLocks noGrp="1"/>
          </p:cNvSpPr>
          <p:nvPr>
            <p:ph type="subTitle" idx="2"/>
          </p:nvPr>
        </p:nvSpPr>
        <p:spPr>
          <a:xfrm>
            <a:off x="1010100" y="2829000"/>
            <a:ext cx="3265200" cy="127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Lightweight</a:t>
            </a:r>
          </a:p>
          <a:p>
            <a:pPr marL="0" lvl="0" indent="0" algn="ctr" rtl="0">
              <a:spcBef>
                <a:spcPts val="0"/>
              </a:spcBef>
              <a:spcAft>
                <a:spcPts val="0"/>
              </a:spcAft>
              <a:buNone/>
            </a:pPr>
            <a:r>
              <a:rPr lang="en" dirty="0"/>
              <a:t>Low requirements</a:t>
            </a:r>
          </a:p>
          <a:p>
            <a:pPr marL="0" lvl="0" indent="0" algn="ctr" rtl="0">
              <a:spcBef>
                <a:spcPts val="0"/>
              </a:spcBef>
              <a:spcAft>
                <a:spcPts val="0"/>
              </a:spcAft>
              <a:buNone/>
            </a:pPr>
            <a:r>
              <a:rPr lang="en" dirty="0"/>
              <a:t>CLI only</a:t>
            </a:r>
          </a:p>
          <a:p>
            <a:pPr marL="0" lvl="0" indent="0" algn="ctr" rtl="0">
              <a:spcBef>
                <a:spcPts val="0"/>
              </a:spcBef>
              <a:spcAft>
                <a:spcPts val="0"/>
              </a:spcAft>
              <a:buNone/>
            </a:pPr>
            <a:r>
              <a:rPr lang="en" dirty="0"/>
              <a:t>Ubuntu popular choice</a:t>
            </a:r>
            <a:endParaRPr dirty="0"/>
          </a:p>
        </p:txBody>
      </p:sp>
      <p:sp>
        <p:nvSpPr>
          <p:cNvPr id="317" name="Google Shape;317;p42"/>
          <p:cNvSpPr txBox="1">
            <a:spLocks noGrp="1"/>
          </p:cNvSpPr>
          <p:nvPr>
            <p:ph type="subTitle" idx="3"/>
          </p:nvPr>
        </p:nvSpPr>
        <p:spPr>
          <a:xfrm>
            <a:off x="1010101"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Linux Server</a:t>
            </a:r>
            <a:endParaRPr dirty="0">
              <a:gradFill>
                <a:gsLst>
                  <a:gs pos="0">
                    <a:schemeClr val="tx2">
                      <a:lumMod val="20000"/>
                      <a:lumOff val="80000"/>
                    </a:schemeClr>
                  </a:gs>
                  <a:gs pos="100000">
                    <a:srgbClr val="9CCAED"/>
                  </a:gs>
                </a:gsLst>
                <a:lin ang="0" scaled="1"/>
              </a:gradFill>
            </a:endParaRPr>
          </a:p>
        </p:txBody>
      </p:sp>
      <p:sp>
        <p:nvSpPr>
          <p:cNvPr id="318" name="Google Shape;318;p42"/>
          <p:cNvSpPr txBox="1">
            <a:spLocks noGrp="1"/>
          </p:cNvSpPr>
          <p:nvPr>
            <p:ph type="subTitle" idx="4"/>
          </p:nvPr>
        </p:nvSpPr>
        <p:spPr>
          <a:xfrm>
            <a:off x="4868706"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Minimum Requirements</a:t>
            </a:r>
            <a:endParaRPr dirty="0">
              <a:gradFill>
                <a:gsLst>
                  <a:gs pos="0">
                    <a:schemeClr val="tx2">
                      <a:lumMod val="20000"/>
                      <a:lumOff val="80000"/>
                    </a:schemeClr>
                  </a:gs>
                  <a:gs pos="100000">
                    <a:srgbClr val="9CCAED"/>
                  </a:gs>
                </a:gsLst>
                <a:lin ang="0" scaled="1"/>
              </a:gradFill>
            </a:endParaRPr>
          </a:p>
        </p:txBody>
      </p:sp>
      <p:cxnSp>
        <p:nvCxnSpPr>
          <p:cNvPr id="319" name="Google Shape;319;p42"/>
          <p:cNvCxnSpPr/>
          <p:nvPr/>
        </p:nvCxnSpPr>
        <p:spPr>
          <a:xfrm>
            <a:off x="2310600" y="221383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20" name="Google Shape;320;p42"/>
          <p:cNvCxnSpPr/>
          <p:nvPr/>
        </p:nvCxnSpPr>
        <p:spPr>
          <a:xfrm>
            <a:off x="6169200" y="221383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321" name="Google Shape;321;p42"/>
          <p:cNvGrpSpPr/>
          <p:nvPr/>
        </p:nvGrpSpPr>
        <p:grpSpPr>
          <a:xfrm>
            <a:off x="6323989" y="1639856"/>
            <a:ext cx="354586" cy="355557"/>
            <a:chOff x="-33645475" y="3944800"/>
            <a:chExt cx="292225" cy="293025"/>
          </a:xfrm>
        </p:grpSpPr>
        <p:sp>
          <p:nvSpPr>
            <p:cNvPr id="322" name="Google Shape;322;p4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42"/>
          <p:cNvGrpSpPr/>
          <p:nvPr/>
        </p:nvGrpSpPr>
        <p:grpSpPr>
          <a:xfrm>
            <a:off x="2476411" y="1640809"/>
            <a:ext cx="332593" cy="353645"/>
            <a:chOff x="-34755225" y="3202075"/>
            <a:chExt cx="274100" cy="291450"/>
          </a:xfrm>
        </p:grpSpPr>
        <p:sp>
          <p:nvSpPr>
            <p:cNvPr id="333" name="Google Shape;333;p4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circle with white and orange circles and dots&#10;&#10;Description automatically generated with medium confidence">
            <a:extLst>
              <a:ext uri="{FF2B5EF4-FFF2-40B4-BE49-F238E27FC236}">
                <a16:creationId xmlns:a16="http://schemas.microsoft.com/office/drawing/2014/main" id="{9022F14F-BBD8-1F66-3990-9CF336B0F339}"/>
              </a:ext>
            </a:extLst>
          </p:cNvPr>
          <p:cNvPicPr>
            <a:picLocks noChangeAspect="1"/>
          </p:cNvPicPr>
          <p:nvPr/>
        </p:nvPicPr>
        <p:blipFill>
          <a:blip r:embed="rId3"/>
          <a:stretch>
            <a:fillRect/>
          </a:stretch>
        </p:blipFill>
        <p:spPr>
          <a:xfrm>
            <a:off x="6798975" y="1503865"/>
            <a:ext cx="572086" cy="572086"/>
          </a:xfrm>
          <a:prstGeom prst="rect">
            <a:avLst/>
          </a:prstGeom>
        </p:spPr>
      </p:pic>
      <p:pic>
        <p:nvPicPr>
          <p:cNvPr id="5" name="Picture 4" descr="A cartoon penguin with yellow feet&#10;&#10;Description automatically generated">
            <a:extLst>
              <a:ext uri="{FF2B5EF4-FFF2-40B4-BE49-F238E27FC236}">
                <a16:creationId xmlns:a16="http://schemas.microsoft.com/office/drawing/2014/main" id="{1CBA7B94-00FF-5D3C-1846-D280F5DE7CD9}"/>
              </a:ext>
            </a:extLst>
          </p:cNvPr>
          <p:cNvPicPr>
            <a:picLocks noChangeAspect="1"/>
          </p:cNvPicPr>
          <p:nvPr/>
        </p:nvPicPr>
        <p:blipFill>
          <a:blip r:embed="rId4"/>
          <a:stretch>
            <a:fillRect/>
          </a:stretch>
        </p:blipFill>
        <p:spPr>
          <a:xfrm>
            <a:off x="2889271" y="1193241"/>
            <a:ext cx="824894" cy="977403"/>
          </a:xfrm>
          <a:prstGeom prst="rect">
            <a:avLst/>
          </a:prstGeom>
        </p:spPr>
      </p:pic>
      <p:pic>
        <p:nvPicPr>
          <p:cNvPr id="7" name="Picture 6" descr="A blue and white logo&#10;&#10;Description automatically generated">
            <a:extLst>
              <a:ext uri="{FF2B5EF4-FFF2-40B4-BE49-F238E27FC236}">
                <a16:creationId xmlns:a16="http://schemas.microsoft.com/office/drawing/2014/main" id="{DC4A8549-444B-1591-B37A-25868186CE79}"/>
              </a:ext>
            </a:extLst>
          </p:cNvPr>
          <p:cNvPicPr>
            <a:picLocks noChangeAspect="1"/>
          </p:cNvPicPr>
          <p:nvPr/>
        </p:nvPicPr>
        <p:blipFill>
          <a:blip r:embed="rId5"/>
          <a:stretch>
            <a:fillRect/>
          </a:stretch>
        </p:blipFill>
        <p:spPr>
          <a:xfrm>
            <a:off x="5984619" y="3257036"/>
            <a:ext cx="889021" cy="889021"/>
          </a:xfrm>
          <a:prstGeom prst="rect">
            <a:avLst/>
          </a:prstGeom>
        </p:spPr>
      </p:pic>
      <p:sp>
        <p:nvSpPr>
          <p:cNvPr id="8" name="Rectangle: Rounded Corners 7">
            <a:extLst>
              <a:ext uri="{FF2B5EF4-FFF2-40B4-BE49-F238E27FC236}">
                <a16:creationId xmlns:a16="http://schemas.microsoft.com/office/drawing/2014/main" id="{9BB60E46-33B1-7384-914F-50F7073B6203}"/>
              </a:ext>
            </a:extLst>
          </p:cNvPr>
          <p:cNvSpPr/>
          <p:nvPr/>
        </p:nvSpPr>
        <p:spPr>
          <a:xfrm>
            <a:off x="5021865" y="3890133"/>
            <a:ext cx="2956954" cy="1035603"/>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chemeClr val="tx2"/>
                </a:solidFill>
                <a:latin typeface="Consolas" panose="020B0609020204030204" pitchFamily="49" charset="0"/>
              </a:rPr>
              <a:t># install </a:t>
            </a:r>
            <a:r>
              <a:rPr lang="en-US" sz="1000" dirty="0" err="1">
                <a:solidFill>
                  <a:schemeClr val="tx2"/>
                </a:solidFill>
                <a:latin typeface="Consolas" panose="020B0609020204030204" pitchFamily="49" charset="0"/>
              </a:rPr>
              <a:t>openssh</a:t>
            </a:r>
            <a:r>
              <a:rPr lang="en-US" sz="1000" dirty="0">
                <a:solidFill>
                  <a:schemeClr val="tx2"/>
                </a:solidFill>
                <a:latin typeface="Consolas" panose="020B0609020204030204" pitchFamily="49" charset="0"/>
              </a:rPr>
              <a:t> to enable remote connections</a:t>
            </a:r>
          </a:p>
          <a:p>
            <a:r>
              <a:rPr lang="en-US" sz="1000" dirty="0" err="1">
                <a:solidFill>
                  <a:schemeClr val="tx1"/>
                </a:solidFill>
                <a:latin typeface="Consolas" panose="020B0609020204030204" pitchFamily="49" charset="0"/>
              </a:rPr>
              <a:t>sudo</a:t>
            </a:r>
            <a:r>
              <a:rPr lang="en-US" sz="1000" dirty="0">
                <a:solidFill>
                  <a:schemeClr val="tx1"/>
                </a:solidFill>
                <a:latin typeface="Consolas" panose="020B0609020204030204" pitchFamily="49" charset="0"/>
              </a:rPr>
              <a:t> apt install </a:t>
            </a:r>
            <a:r>
              <a:rPr lang="en-US" sz="1000" dirty="0" err="1">
                <a:solidFill>
                  <a:schemeClr val="tx1"/>
                </a:solidFill>
                <a:latin typeface="Consolas" panose="020B0609020204030204" pitchFamily="49" charset="0"/>
              </a:rPr>
              <a:t>openssh</a:t>
            </a:r>
            <a:r>
              <a:rPr lang="en-US" sz="1000" dirty="0">
                <a:solidFill>
                  <a:schemeClr val="tx1"/>
                </a:solidFill>
                <a:latin typeface="Consolas" panose="020B0609020204030204" pitchFamily="49" charset="0"/>
              </a:rPr>
              <a:t>-server</a:t>
            </a:r>
          </a:p>
          <a:p>
            <a:endParaRPr lang="en-US" sz="1000" dirty="0">
              <a:solidFill>
                <a:srgbClr val="0070C0"/>
              </a:solidFill>
              <a:latin typeface="Consolas" panose="020B0609020204030204" pitchFamily="49" charset="0"/>
            </a:endParaRPr>
          </a:p>
          <a:p>
            <a:r>
              <a:rPr lang="en-US" sz="1000" dirty="0">
                <a:solidFill>
                  <a:schemeClr val="tx2"/>
                </a:solidFill>
                <a:latin typeface="Consolas" panose="020B0609020204030204" pitchFamily="49" charset="0"/>
              </a:rPr>
              <a:t># discover your IP address</a:t>
            </a:r>
          </a:p>
          <a:p>
            <a:r>
              <a:rPr lang="en-US" sz="1000" dirty="0" err="1">
                <a:solidFill>
                  <a:schemeClr val="tx1"/>
                </a:solidFill>
                <a:latin typeface="Consolas" panose="020B0609020204030204" pitchFamily="49" charset="0"/>
              </a:rPr>
              <a:t>ip</a:t>
            </a:r>
            <a:r>
              <a:rPr lang="en-US" sz="1000" dirty="0">
                <a:solidFill>
                  <a:schemeClr val="tx1"/>
                </a:solidFill>
                <a:latin typeface="Consolas" panose="020B0609020204030204" pitchFamily="49" charset="0"/>
              </a:rPr>
              <a:t> a</a:t>
            </a:r>
            <a:endParaRPr lang="en-AU" sz="10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2244083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1"/>
          <p:cNvSpPr txBox="1">
            <a:spLocks noGrp="1"/>
          </p:cNvSpPr>
          <p:nvPr>
            <p:ph type="title"/>
          </p:nvPr>
        </p:nvSpPr>
        <p:spPr>
          <a:xfrm>
            <a:off x="719856" y="1081513"/>
            <a:ext cx="3412800" cy="107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Install Python, pip, &amp; venv</a:t>
            </a:r>
            <a:endParaRPr dirty="0">
              <a:gradFill>
                <a:gsLst>
                  <a:gs pos="0">
                    <a:srgbClr val="CD9CD0"/>
                  </a:gs>
                  <a:gs pos="100000">
                    <a:srgbClr val="9CCAED"/>
                  </a:gs>
                </a:gsLst>
                <a:lin ang="0" scaled="1"/>
              </a:gradFill>
            </a:endParaRPr>
          </a:p>
        </p:txBody>
      </p:sp>
      <p:sp>
        <p:nvSpPr>
          <p:cNvPr id="308" name="Google Shape;308;p41"/>
          <p:cNvSpPr txBox="1">
            <a:spLocks noGrp="1"/>
          </p:cNvSpPr>
          <p:nvPr>
            <p:ph type="subTitle" idx="1"/>
          </p:nvPr>
        </p:nvSpPr>
        <p:spPr>
          <a:xfrm>
            <a:off x="713225" y="2153088"/>
            <a:ext cx="3412800" cy="19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Do you know what helps you make your point crystal clear? Lists like this one:</a:t>
            </a:r>
            <a:endParaRPr dirty="0"/>
          </a:p>
          <a:p>
            <a:pPr marL="457200" lvl="0" indent="-317500" algn="l" rtl="0">
              <a:spcBef>
                <a:spcPts val="1000"/>
              </a:spcBef>
              <a:spcAft>
                <a:spcPts val="0"/>
              </a:spcAft>
              <a:buSzPts val="1400"/>
              <a:buChar char="●"/>
            </a:pPr>
            <a:r>
              <a:rPr lang="en" dirty="0"/>
              <a:t>They’re simple </a:t>
            </a:r>
            <a:endParaRPr dirty="0"/>
          </a:p>
          <a:p>
            <a:pPr marL="457200" lvl="0" indent="-317500" algn="l" rtl="0">
              <a:spcBef>
                <a:spcPts val="0"/>
              </a:spcBef>
              <a:spcAft>
                <a:spcPts val="0"/>
              </a:spcAft>
              <a:buSzPts val="1400"/>
              <a:buChar char="●"/>
            </a:pPr>
            <a:r>
              <a:rPr lang="en-US" dirty="0"/>
              <a:t>what is python/what defines it (dynamically typed, interpreted language, high level)</a:t>
            </a:r>
          </a:p>
          <a:p>
            <a:pPr marL="457200" lvl="0" indent="-317500" algn="l" rtl="0">
              <a:spcBef>
                <a:spcPts val="0"/>
              </a:spcBef>
              <a:spcAft>
                <a:spcPts val="0"/>
              </a:spcAft>
              <a:buSzPts val="1400"/>
              <a:buChar char="●"/>
            </a:pPr>
            <a:r>
              <a:rPr lang="en-US" dirty="0"/>
              <a:t>what is a virtual environment and benefits/how to use</a:t>
            </a:r>
          </a:p>
          <a:p>
            <a:pPr marL="0" lvl="0" indent="0" algn="l" rtl="0">
              <a:spcBef>
                <a:spcPts val="1000"/>
              </a:spcBef>
              <a:spcAft>
                <a:spcPts val="0"/>
              </a:spcAft>
              <a:buNone/>
            </a:pPr>
            <a:r>
              <a:rPr lang="en" dirty="0"/>
              <a:t>And the most important thing: the audience won’t miss the point of your presentation</a:t>
            </a:r>
            <a:endParaRPr dirty="0"/>
          </a:p>
        </p:txBody>
      </p:sp>
      <p:sp>
        <p:nvSpPr>
          <p:cNvPr id="11" name="Rectangle: Top Corners Rounded 10">
            <a:extLst>
              <a:ext uri="{FF2B5EF4-FFF2-40B4-BE49-F238E27FC236}">
                <a16:creationId xmlns:a16="http://schemas.microsoft.com/office/drawing/2014/main" id="{E76A618E-527C-CB02-11B1-3A71DD16D7BE}"/>
              </a:ext>
            </a:extLst>
          </p:cNvPr>
          <p:cNvSpPr/>
          <p:nvPr/>
        </p:nvSpPr>
        <p:spPr>
          <a:xfrm rot="10800000" flipV="1">
            <a:off x="4867787" y="968869"/>
            <a:ext cx="3507587" cy="3536870"/>
          </a:xfrm>
          <a:prstGeom prst="round2Same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AU" dirty="0">
                <a:solidFill>
                  <a:schemeClr val="tx1"/>
                </a:solidFill>
              </a:rPr>
              <a:t>https://www.python.org/downloads/</a:t>
            </a:r>
          </a:p>
        </p:txBody>
      </p:sp>
      <p:pic>
        <p:nvPicPr>
          <p:cNvPr id="13" name="Picture 12" descr="A blue and yellow snake logo&#10;&#10;Description automatically generated">
            <a:extLst>
              <a:ext uri="{FF2B5EF4-FFF2-40B4-BE49-F238E27FC236}">
                <a16:creationId xmlns:a16="http://schemas.microsoft.com/office/drawing/2014/main" id="{E4C10BDF-48FB-2AE3-0730-3ED426AC1F0E}"/>
              </a:ext>
            </a:extLst>
          </p:cNvPr>
          <p:cNvPicPr>
            <a:picLocks noChangeAspect="1"/>
          </p:cNvPicPr>
          <p:nvPr/>
        </p:nvPicPr>
        <p:blipFill>
          <a:blip r:embed="rId3"/>
          <a:stretch>
            <a:fillRect/>
          </a:stretch>
        </p:blipFill>
        <p:spPr>
          <a:xfrm>
            <a:off x="3744493" y="1228335"/>
            <a:ext cx="763063" cy="924753"/>
          </a:xfrm>
          <a:prstGeom prst="rect">
            <a:avLst/>
          </a:prstGeom>
        </p:spPr>
      </p:pic>
      <p:sp>
        <p:nvSpPr>
          <p:cNvPr id="2" name="Rectangle: Rounded Corners 1">
            <a:extLst>
              <a:ext uri="{FF2B5EF4-FFF2-40B4-BE49-F238E27FC236}">
                <a16:creationId xmlns:a16="http://schemas.microsoft.com/office/drawing/2014/main" id="{FE0CE6E9-9B28-9908-FB2E-5BB4D93CA73C}"/>
              </a:ext>
            </a:extLst>
          </p:cNvPr>
          <p:cNvSpPr/>
          <p:nvPr/>
        </p:nvSpPr>
        <p:spPr>
          <a:xfrm>
            <a:off x="5143103" y="2898033"/>
            <a:ext cx="2956954" cy="1426167"/>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chemeClr val="tx1"/>
                </a:solidFill>
                <a:latin typeface="Consolas" panose="020B0609020204030204" pitchFamily="49" charset="0"/>
              </a:rPr>
              <a:t>CLI:</a:t>
            </a:r>
          </a:p>
          <a:p>
            <a:r>
              <a:rPr lang="en-US" sz="1000" dirty="0">
                <a:solidFill>
                  <a:schemeClr val="tx1"/>
                </a:solidFill>
                <a:latin typeface="Consolas" panose="020B0609020204030204" pitchFamily="49" charset="0"/>
              </a:rPr>
              <a:t>Linux – apt package manager (Debian):</a:t>
            </a:r>
          </a:p>
          <a:p>
            <a:r>
              <a:rPr lang="en-US" sz="1000" dirty="0" err="1">
                <a:solidFill>
                  <a:schemeClr val="tx1"/>
                </a:solidFill>
                <a:latin typeface="Consolas" panose="020B0609020204030204" pitchFamily="49" charset="0"/>
              </a:rPr>
              <a:t>sudo</a:t>
            </a:r>
            <a:r>
              <a:rPr lang="en-US" sz="1000" dirty="0">
                <a:solidFill>
                  <a:schemeClr val="tx1"/>
                </a:solidFill>
                <a:latin typeface="Consolas" panose="020B0609020204030204" pitchFamily="49" charset="0"/>
              </a:rPr>
              <a:t> apt install python3</a:t>
            </a:r>
            <a:endParaRPr lang="en-AU" sz="1000" dirty="0">
              <a:solidFill>
                <a:schemeClr val="tx1"/>
              </a:solidFill>
              <a:latin typeface="Consolas" panose="020B0609020204030204" pitchFamily="49"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26" name="Picture Placeholder 25" descr="A person in a white coat and a child in a garment&#10;&#10;Description automatically generated">
            <a:extLst>
              <a:ext uri="{FF2B5EF4-FFF2-40B4-BE49-F238E27FC236}">
                <a16:creationId xmlns:a16="http://schemas.microsoft.com/office/drawing/2014/main" id="{9F725CEF-0FED-6404-5018-D0B2148EE51E}"/>
              </a:ext>
            </a:extLst>
          </p:cNvPr>
          <p:cNvPicPr>
            <a:picLocks noGrp="1" noChangeAspect="1"/>
          </p:cNvPicPr>
          <p:nvPr>
            <p:ph type="pic" idx="6"/>
          </p:nvPr>
        </p:nvPicPr>
        <p:blipFill>
          <a:blip r:embed="rId3"/>
          <a:srcRect t="26" b="26"/>
          <a:stretch>
            <a:fillRect/>
          </a:stretch>
        </p:blipFill>
        <p:spPr>
          <a:effectLst>
            <a:outerShdw blurRad="698500" algn="bl" rotWithShape="0">
              <a:schemeClr val="dk1">
                <a:alpha val="45000"/>
              </a:schemeClr>
            </a:outerShdw>
          </a:effectLst>
        </p:spPr>
      </p:pic>
      <p:sp>
        <p:nvSpPr>
          <p:cNvPr id="20" name="Google Shape;292;p39">
            <a:extLst>
              <a:ext uri="{FF2B5EF4-FFF2-40B4-BE49-F238E27FC236}">
                <a16:creationId xmlns:a16="http://schemas.microsoft.com/office/drawing/2014/main" id="{37FA48F0-D634-3844-C06F-F1E4F4BD1FAD}"/>
              </a:ext>
            </a:extLst>
          </p:cNvPr>
          <p:cNvSpPr txBox="1">
            <a:spLocks noGrp="1"/>
          </p:cNvSpPr>
          <p:nvPr>
            <p:ph type="title"/>
          </p:nvPr>
        </p:nvSpPr>
        <p:spPr>
          <a:xfrm>
            <a:off x="4135272" y="2357099"/>
            <a:ext cx="4295503"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AU" sz="4000" dirty="0">
                <a:gradFill>
                  <a:gsLst>
                    <a:gs pos="0">
                      <a:srgbClr val="CD9CD0"/>
                    </a:gs>
                    <a:gs pos="100000">
                      <a:srgbClr val="9CCAED"/>
                    </a:gs>
                  </a:gsLst>
                  <a:lin ang="0" scaled="1"/>
                </a:gradFill>
              </a:rPr>
              <a:t>Clone &amp; Setup Learner Lab </a:t>
            </a:r>
          </a:p>
        </p:txBody>
      </p:sp>
      <p:sp>
        <p:nvSpPr>
          <p:cNvPr id="21" name="Google Shape;293;p39">
            <a:extLst>
              <a:ext uri="{FF2B5EF4-FFF2-40B4-BE49-F238E27FC236}">
                <a16:creationId xmlns:a16="http://schemas.microsoft.com/office/drawing/2014/main" id="{D991A71D-8214-4DDF-C2C7-F88643091B2F}"/>
              </a:ext>
            </a:extLst>
          </p:cNvPr>
          <p:cNvSpPr txBox="1">
            <a:spLocks noGrp="1"/>
          </p:cNvSpPr>
          <p:nvPr>
            <p:ph type="title" idx="2"/>
          </p:nvPr>
        </p:nvSpPr>
        <p:spPr>
          <a:xfrm>
            <a:off x="7295450" y="1161499"/>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cxnSp>
        <p:nvCxnSpPr>
          <p:cNvPr id="22" name="Google Shape;294;p39">
            <a:extLst>
              <a:ext uri="{FF2B5EF4-FFF2-40B4-BE49-F238E27FC236}">
                <a16:creationId xmlns:a16="http://schemas.microsoft.com/office/drawing/2014/main" id="{6A769C73-EDD5-5218-129B-CBA636671AB7}"/>
              </a:ext>
            </a:extLst>
          </p:cNvPr>
          <p:cNvCxnSpPr/>
          <p:nvPr/>
        </p:nvCxnSpPr>
        <p:spPr>
          <a:xfrm>
            <a:off x="7422350" y="2169534"/>
            <a:ext cx="8814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442223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Working With Repo Workflow</a:t>
            </a:r>
            <a:endParaRPr dirty="0">
              <a:gradFill>
                <a:gsLst>
                  <a:gs pos="0">
                    <a:srgbClr val="CD9CD0"/>
                  </a:gs>
                  <a:gs pos="100000">
                    <a:srgbClr val="9CCAED"/>
                  </a:gs>
                </a:gsLst>
                <a:lin ang="0" scaled="1"/>
              </a:gradFill>
            </a:endParaRPr>
          </a:p>
        </p:txBody>
      </p:sp>
      <p:sp>
        <p:nvSpPr>
          <p:cNvPr id="844" name="Google Shape;844;p67"/>
          <p:cNvSpPr txBox="1"/>
          <p:nvPr/>
        </p:nvSpPr>
        <p:spPr>
          <a:xfrm>
            <a:off x="4726423"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Move to the cloned repo and create a Python venv</a:t>
            </a:r>
            <a:endParaRPr sz="1200" dirty="0">
              <a:solidFill>
                <a:schemeClr val="dk1"/>
              </a:solidFill>
              <a:latin typeface="DM Sans"/>
              <a:ea typeface="DM Sans"/>
              <a:cs typeface="DM Sans"/>
              <a:sym typeface="DM Sans"/>
            </a:endParaRPr>
          </a:p>
        </p:txBody>
      </p:sp>
      <p:sp>
        <p:nvSpPr>
          <p:cNvPr id="845" name="Google Shape;845;p67"/>
          <p:cNvSpPr txBox="1"/>
          <p:nvPr/>
        </p:nvSpPr>
        <p:spPr>
          <a:xfrm>
            <a:off x="841150"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Create a ‘git’ directory in your home directory</a:t>
            </a:r>
            <a:endParaRPr sz="1200" dirty="0">
              <a:solidFill>
                <a:schemeClr val="dk1"/>
              </a:solidFill>
              <a:latin typeface="DM Sans"/>
              <a:ea typeface="DM Sans"/>
              <a:cs typeface="DM Sans"/>
              <a:sym typeface="DM Sans"/>
            </a:endParaRPr>
          </a:p>
        </p:txBody>
      </p:sp>
      <p:sp>
        <p:nvSpPr>
          <p:cNvPr id="846" name="Google Shape;846;p67"/>
          <p:cNvSpPr txBox="1"/>
          <p:nvPr/>
        </p:nvSpPr>
        <p:spPr>
          <a:xfrm>
            <a:off x="6669059" y="329865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Activate the venv and install the requirement.txt</a:t>
            </a:r>
            <a:endParaRPr sz="1200" dirty="0">
              <a:solidFill>
                <a:schemeClr val="dk1"/>
              </a:solidFill>
              <a:latin typeface="DM Sans"/>
              <a:ea typeface="DM Sans"/>
              <a:cs typeface="DM Sans"/>
              <a:sym typeface="DM Sans"/>
            </a:endParaRPr>
          </a:p>
        </p:txBody>
      </p:sp>
      <p:sp>
        <p:nvSpPr>
          <p:cNvPr id="847" name="Google Shape;847;p67"/>
          <p:cNvSpPr txBox="1"/>
          <p:nvPr/>
        </p:nvSpPr>
        <p:spPr>
          <a:xfrm>
            <a:off x="2783786" y="3298647"/>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Clone the repo to the git directory</a:t>
            </a:r>
            <a:endParaRPr sz="1200" dirty="0">
              <a:solidFill>
                <a:schemeClr val="dk1"/>
              </a:solidFill>
              <a:latin typeface="DM Sans"/>
              <a:ea typeface="DM Sans"/>
              <a:cs typeface="DM Sans"/>
              <a:sym typeface="DM Sans"/>
            </a:endParaRPr>
          </a:p>
        </p:txBody>
      </p:sp>
      <p:sp>
        <p:nvSpPr>
          <p:cNvPr id="848" name="Google Shape;848;p67"/>
          <p:cNvSpPr txBox="1"/>
          <p:nvPr/>
        </p:nvSpPr>
        <p:spPr>
          <a:xfrm>
            <a:off x="4726444"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dirty="0">
                <a:gradFill>
                  <a:gsLst>
                    <a:gs pos="0">
                      <a:schemeClr val="tx2">
                        <a:lumMod val="20000"/>
                        <a:lumOff val="80000"/>
                      </a:schemeClr>
                    </a:gs>
                    <a:gs pos="100000">
                      <a:schemeClr val="accent4"/>
                    </a:gs>
                  </a:gsLst>
                  <a:lin ang="0" scaled="1"/>
                </a:gradFill>
                <a:latin typeface="Figtree"/>
                <a:ea typeface="Figtree"/>
                <a:cs typeface="Figtree"/>
                <a:sym typeface="Figtree"/>
              </a:rPr>
              <a:t>Step 3</a:t>
            </a:r>
            <a:endParaRPr dirty="0">
              <a:gradFill>
                <a:gsLst>
                  <a:gs pos="0">
                    <a:schemeClr val="tx2">
                      <a:lumMod val="20000"/>
                      <a:lumOff val="80000"/>
                    </a:schemeClr>
                  </a:gs>
                  <a:gs pos="100000">
                    <a:schemeClr val="accent4"/>
                  </a:gs>
                </a:gsLst>
                <a:lin ang="0" scaled="1"/>
              </a:gradFill>
            </a:endParaRPr>
          </a:p>
        </p:txBody>
      </p:sp>
      <p:sp>
        <p:nvSpPr>
          <p:cNvPr id="849" name="Google Shape;849;p67"/>
          <p:cNvSpPr txBox="1"/>
          <p:nvPr/>
        </p:nvSpPr>
        <p:spPr>
          <a:xfrm>
            <a:off x="841172"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dirty="0">
                <a:gradFill flip="none" rotWithShape="1">
                  <a:gsLst>
                    <a:gs pos="0">
                      <a:schemeClr val="tx2">
                        <a:lumMod val="20000"/>
                        <a:lumOff val="80000"/>
                      </a:schemeClr>
                    </a:gs>
                    <a:gs pos="100000">
                      <a:schemeClr val="accent4"/>
                    </a:gs>
                  </a:gsLst>
                  <a:lin ang="0" scaled="1"/>
                  <a:tileRect/>
                </a:gradFill>
                <a:latin typeface="Figtree"/>
                <a:ea typeface="Figtree"/>
                <a:cs typeface="Figtree"/>
                <a:sym typeface="Figtree"/>
              </a:rPr>
              <a:t>Step 1</a:t>
            </a:r>
            <a:endParaRPr sz="2200" b="1" dirty="0">
              <a:gradFill flip="none" rotWithShape="1">
                <a:gsLst>
                  <a:gs pos="0">
                    <a:schemeClr val="tx2">
                      <a:lumMod val="20000"/>
                      <a:lumOff val="80000"/>
                    </a:schemeClr>
                  </a:gs>
                  <a:gs pos="100000">
                    <a:schemeClr val="accent4"/>
                  </a:gs>
                </a:gsLst>
                <a:lin ang="0" scaled="1"/>
                <a:tileRect/>
              </a:gradFill>
              <a:latin typeface="Figtree"/>
              <a:ea typeface="Figtree"/>
              <a:cs typeface="Figtree"/>
              <a:sym typeface="Figtree"/>
            </a:endParaRPr>
          </a:p>
        </p:txBody>
      </p:sp>
      <p:sp>
        <p:nvSpPr>
          <p:cNvPr id="850" name="Google Shape;850;p67"/>
          <p:cNvSpPr txBox="1"/>
          <p:nvPr/>
        </p:nvSpPr>
        <p:spPr>
          <a:xfrm>
            <a:off x="6669080"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dirty="0">
                <a:gradFill>
                  <a:gsLst>
                    <a:gs pos="0">
                      <a:schemeClr val="tx2">
                        <a:lumMod val="20000"/>
                        <a:lumOff val="80000"/>
                      </a:schemeClr>
                    </a:gs>
                    <a:gs pos="100000">
                      <a:schemeClr val="accent4"/>
                    </a:gs>
                  </a:gsLst>
                  <a:lin ang="0" scaled="1"/>
                </a:gradFill>
                <a:latin typeface="Figtree"/>
                <a:ea typeface="Figtree"/>
                <a:cs typeface="Figtree"/>
                <a:sym typeface="Figtree"/>
              </a:rPr>
              <a:t>Step 4</a:t>
            </a:r>
            <a:endParaRPr dirty="0">
              <a:gradFill>
                <a:gsLst>
                  <a:gs pos="0">
                    <a:schemeClr val="tx2">
                      <a:lumMod val="20000"/>
                      <a:lumOff val="80000"/>
                    </a:schemeClr>
                  </a:gs>
                  <a:gs pos="100000">
                    <a:schemeClr val="accent4"/>
                  </a:gs>
                </a:gsLst>
                <a:lin ang="0" scaled="1"/>
              </a:gradFill>
            </a:endParaRPr>
          </a:p>
        </p:txBody>
      </p:sp>
      <p:sp>
        <p:nvSpPr>
          <p:cNvPr id="851" name="Google Shape;851;p67"/>
          <p:cNvSpPr txBox="1"/>
          <p:nvPr/>
        </p:nvSpPr>
        <p:spPr>
          <a:xfrm>
            <a:off x="2783808"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dirty="0">
                <a:gradFill>
                  <a:gsLst>
                    <a:gs pos="0">
                      <a:schemeClr val="tx2">
                        <a:lumMod val="20000"/>
                        <a:lumOff val="80000"/>
                      </a:schemeClr>
                    </a:gs>
                    <a:gs pos="100000">
                      <a:schemeClr val="accent4"/>
                    </a:gs>
                  </a:gsLst>
                  <a:lin ang="0" scaled="1"/>
                </a:gradFill>
                <a:latin typeface="Figtree"/>
                <a:ea typeface="Figtree"/>
                <a:cs typeface="Figtree"/>
                <a:sym typeface="Figtree"/>
              </a:rPr>
              <a:t>Step 2</a:t>
            </a:r>
            <a:endParaRPr dirty="0">
              <a:gradFill>
                <a:gsLst>
                  <a:gs pos="0">
                    <a:schemeClr val="tx2">
                      <a:lumMod val="20000"/>
                      <a:lumOff val="80000"/>
                    </a:schemeClr>
                  </a:gs>
                  <a:gs pos="100000">
                    <a:schemeClr val="accent4"/>
                  </a:gs>
                </a:gsLst>
                <a:lin ang="0" scaled="1"/>
              </a:gradFill>
            </a:endParaRPr>
          </a:p>
        </p:txBody>
      </p:sp>
      <p:sp>
        <p:nvSpPr>
          <p:cNvPr id="852" name="Google Shape;852;p67"/>
          <p:cNvSpPr/>
          <p:nvPr/>
        </p:nvSpPr>
        <p:spPr>
          <a:xfrm>
            <a:off x="1292650"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3" name="Google Shape;853;p67"/>
          <p:cNvSpPr/>
          <p:nvPr/>
        </p:nvSpPr>
        <p:spPr>
          <a:xfrm>
            <a:off x="3233976"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4" name="Google Shape;854;p67"/>
          <p:cNvSpPr/>
          <p:nvPr/>
        </p:nvSpPr>
        <p:spPr>
          <a:xfrm>
            <a:off x="5269579"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5" name="Google Shape;855;p67"/>
          <p:cNvSpPr/>
          <p:nvPr/>
        </p:nvSpPr>
        <p:spPr>
          <a:xfrm>
            <a:off x="7116625"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cxnSp>
        <p:nvCxnSpPr>
          <p:cNvPr id="856" name="Google Shape;856;p67"/>
          <p:cNvCxnSpPr>
            <a:stCxn id="852" idx="3"/>
            <a:endCxn id="853" idx="1"/>
          </p:cNvCxnSpPr>
          <p:nvPr/>
        </p:nvCxnSpPr>
        <p:spPr>
          <a:xfrm>
            <a:off x="2027350" y="2674193"/>
            <a:ext cx="1206600" cy="0"/>
          </a:xfrm>
          <a:prstGeom prst="straightConnector1">
            <a:avLst/>
          </a:prstGeom>
          <a:noFill/>
          <a:ln w="19050" cap="flat" cmpd="sng">
            <a:solidFill>
              <a:schemeClr val="lt2"/>
            </a:solidFill>
            <a:prstDash val="solid"/>
            <a:round/>
            <a:headEnd type="none" w="med" len="med"/>
            <a:tailEnd type="none" w="med" len="med"/>
          </a:ln>
        </p:spPr>
      </p:cxnSp>
      <p:cxnSp>
        <p:nvCxnSpPr>
          <p:cNvPr id="857" name="Google Shape;857;p67"/>
          <p:cNvCxnSpPr>
            <a:stCxn id="853" idx="3"/>
            <a:endCxn id="854" idx="1"/>
          </p:cNvCxnSpPr>
          <p:nvPr/>
        </p:nvCxnSpPr>
        <p:spPr>
          <a:xfrm>
            <a:off x="3968676" y="2674193"/>
            <a:ext cx="1300800" cy="0"/>
          </a:xfrm>
          <a:prstGeom prst="straightConnector1">
            <a:avLst/>
          </a:prstGeom>
          <a:noFill/>
          <a:ln w="19050" cap="flat" cmpd="sng">
            <a:solidFill>
              <a:schemeClr val="lt2"/>
            </a:solidFill>
            <a:prstDash val="solid"/>
            <a:round/>
            <a:headEnd type="none" w="med" len="med"/>
            <a:tailEnd type="none" w="med" len="med"/>
          </a:ln>
        </p:spPr>
      </p:cxnSp>
      <p:cxnSp>
        <p:nvCxnSpPr>
          <p:cNvPr id="858" name="Google Shape;858;p67"/>
          <p:cNvCxnSpPr>
            <a:stCxn id="854" idx="3"/>
            <a:endCxn id="855" idx="1"/>
          </p:cNvCxnSpPr>
          <p:nvPr/>
        </p:nvCxnSpPr>
        <p:spPr>
          <a:xfrm>
            <a:off x="6004279" y="2674193"/>
            <a:ext cx="1112400" cy="0"/>
          </a:xfrm>
          <a:prstGeom prst="straightConnector1">
            <a:avLst/>
          </a:prstGeom>
          <a:noFill/>
          <a:ln w="19050" cap="flat" cmpd="sng">
            <a:solidFill>
              <a:schemeClr val="lt2"/>
            </a:solidFill>
            <a:prstDash val="solid"/>
            <a:round/>
            <a:headEnd type="none" w="med" len="med"/>
            <a:tailEnd type="none" w="med" len="med"/>
          </a:ln>
        </p:spPr>
      </p:cxnSp>
      <p:grpSp>
        <p:nvGrpSpPr>
          <p:cNvPr id="859" name="Google Shape;859;p67"/>
          <p:cNvGrpSpPr/>
          <p:nvPr/>
        </p:nvGrpSpPr>
        <p:grpSpPr>
          <a:xfrm>
            <a:off x="5467276" y="2525100"/>
            <a:ext cx="339306" cy="298186"/>
            <a:chOff x="2085450" y="2057100"/>
            <a:chExt cx="481900" cy="423500"/>
          </a:xfrm>
        </p:grpSpPr>
        <p:sp>
          <p:nvSpPr>
            <p:cNvPr id="860" name="Google Shape;860;p67"/>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 name="Google Shape;861;p67"/>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 name="Google Shape;862;p67"/>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 name="Google Shape;863;p67"/>
          <p:cNvGrpSpPr/>
          <p:nvPr/>
        </p:nvGrpSpPr>
        <p:grpSpPr>
          <a:xfrm>
            <a:off x="3431700" y="2504566"/>
            <a:ext cx="339253" cy="339253"/>
            <a:chOff x="1492675" y="2027925"/>
            <a:chExt cx="481825" cy="481825"/>
          </a:xfrm>
        </p:grpSpPr>
        <p:sp>
          <p:nvSpPr>
            <p:cNvPr id="864" name="Google Shape;864;p67"/>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 name="Google Shape;865;p67"/>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 name="Google Shape;866;p67"/>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 name="Google Shape;867;p67"/>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 name="Google Shape;868;p67"/>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869" name="Google Shape;869;p67"/>
          <p:cNvCxnSpPr/>
          <p:nvPr/>
        </p:nvCxnSpPr>
        <p:spPr>
          <a:xfrm>
            <a:off x="1327900"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0" name="Google Shape;870;p67"/>
          <p:cNvCxnSpPr/>
          <p:nvPr/>
        </p:nvCxnSpPr>
        <p:spPr>
          <a:xfrm>
            <a:off x="32692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1" name="Google Shape;871;p67"/>
          <p:cNvCxnSpPr/>
          <p:nvPr/>
        </p:nvCxnSpPr>
        <p:spPr>
          <a:xfrm>
            <a:off x="53048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2" name="Google Shape;872;p67"/>
          <p:cNvCxnSpPr/>
          <p:nvPr/>
        </p:nvCxnSpPr>
        <p:spPr>
          <a:xfrm>
            <a:off x="7155825" y="304154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73" name="Google Shape;873;p67"/>
          <p:cNvGrpSpPr/>
          <p:nvPr/>
        </p:nvGrpSpPr>
        <p:grpSpPr>
          <a:xfrm>
            <a:off x="1458335" y="2497013"/>
            <a:ext cx="354586" cy="354343"/>
            <a:chOff x="-34004625" y="3585850"/>
            <a:chExt cx="292225" cy="292025"/>
          </a:xfrm>
        </p:grpSpPr>
        <p:sp>
          <p:nvSpPr>
            <p:cNvPr id="874" name="Google Shape;874;p6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67"/>
          <p:cNvGrpSpPr/>
          <p:nvPr/>
        </p:nvGrpSpPr>
        <p:grpSpPr>
          <a:xfrm>
            <a:off x="7314376" y="2497390"/>
            <a:ext cx="353645" cy="353615"/>
            <a:chOff x="-35481425" y="3919600"/>
            <a:chExt cx="291450" cy="291425"/>
          </a:xfrm>
        </p:grpSpPr>
        <p:sp>
          <p:nvSpPr>
            <p:cNvPr id="880" name="Google Shape;880;p6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3064347"/>
      </p:ext>
    </p:extLst>
  </p:cSld>
  <p:clrMapOvr>
    <a:masterClrMapping/>
  </p:clrMapOvr>
</p:sld>
</file>

<file path=ppt/theme/theme1.xml><?xml version="1.0" encoding="utf-8"?>
<a:theme xmlns:a="http://schemas.openxmlformats.org/drawingml/2006/main" name="Digital Transformation by Slidesgo">
  <a:themeElements>
    <a:clrScheme name="Custom 43">
      <a:dk1>
        <a:srgbClr val="FFFFFF"/>
      </a:dk1>
      <a:lt1>
        <a:srgbClr val="171717"/>
      </a:lt1>
      <a:dk2>
        <a:srgbClr val="000641"/>
      </a:dk2>
      <a:lt2>
        <a:srgbClr val="00B050"/>
      </a:lt2>
      <a:accent1>
        <a:srgbClr val="0067FF"/>
      </a:accent1>
      <a:accent2>
        <a:srgbClr val="4993FF"/>
      </a:accent2>
      <a:accent3>
        <a:srgbClr val="FFFFFF"/>
      </a:accent3>
      <a:accent4>
        <a:srgbClr val="9CCAED"/>
      </a:accent4>
      <a:accent5>
        <a:srgbClr val="CD9CD0"/>
      </a:accent5>
      <a:accent6>
        <a:srgbClr val="2F2F2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1113</TotalTime>
  <Words>4048</Words>
  <Application>Microsoft Office PowerPoint</Application>
  <PresentationFormat>On-screen Show (16:9)</PresentationFormat>
  <Paragraphs>610</Paragraphs>
  <Slides>42</Slides>
  <Notes>42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42</vt:i4>
      </vt:variant>
    </vt:vector>
  </HeadingPairs>
  <TitlesOfParts>
    <vt:vector size="54" baseType="lpstr">
      <vt:lpstr>DM Sans</vt:lpstr>
      <vt:lpstr>Anaheim</vt:lpstr>
      <vt:lpstr>Wingdings</vt:lpstr>
      <vt:lpstr>Nunito Light</vt:lpstr>
      <vt:lpstr>Consolas</vt:lpstr>
      <vt:lpstr>Sarabun</vt:lpstr>
      <vt:lpstr>Open Sans Light</vt:lpstr>
      <vt:lpstr>Figtree</vt:lpstr>
      <vt:lpstr>PT Sans</vt:lpstr>
      <vt:lpstr>Calibri</vt:lpstr>
      <vt:lpstr>Arial</vt:lpstr>
      <vt:lpstr>Digital Transformation by Slidesgo</vt:lpstr>
      <vt:lpstr>Django  Learner Lab</vt:lpstr>
      <vt:lpstr>Why Do This?</vt:lpstr>
      <vt:lpstr>Table of contents</vt:lpstr>
      <vt:lpstr>Setup a VM with Remote Access</vt:lpstr>
      <vt:lpstr>Install Virtualization Software</vt:lpstr>
      <vt:lpstr>Configure a Virtual Machine</vt:lpstr>
      <vt:lpstr>Install Python, pip, &amp; venv</vt:lpstr>
      <vt:lpstr>Clone &amp; Setup Learner Lab </vt:lpstr>
      <vt:lpstr>Working With Repo Workflow</vt:lpstr>
      <vt:lpstr>Use VS Code to Access Labs</vt:lpstr>
      <vt:lpstr>Explore ORM Functionality</vt:lpstr>
      <vt:lpstr>API Endpoints &amp; Testing</vt:lpstr>
      <vt:lpstr>Generate API Documentation</vt:lpstr>
      <vt:lpstr>Start a New Project</vt:lpstr>
      <vt:lpstr>Learning Resources</vt:lpstr>
      <vt:lpstr>Command Cheat Sheet</vt:lpstr>
      <vt:lpstr>Thanks!</vt:lpstr>
      <vt:lpstr>APIs and Documentation</vt:lpstr>
      <vt:lpstr>Popular Web Development Frameworks</vt:lpstr>
      <vt:lpstr>Popular Front End Frameworks</vt:lpstr>
      <vt:lpstr>You can divide the content</vt:lpstr>
      <vt:lpstr>Divide the content into four ideas</vt:lpstr>
      <vt:lpstr>Reviewing concepts is a good idea</vt:lpstr>
      <vt:lpstr>You can use five columns</vt:lpstr>
      <vt:lpstr>Conclusion</vt:lpstr>
      <vt:lpstr>A timeline always works well</vt:lpstr>
      <vt:lpstr>Anticipated industry changes</vt:lpstr>
      <vt:lpstr>Frameworks for implementation</vt:lpstr>
      <vt:lpstr>Components of a Web Dev Framework</vt:lpstr>
      <vt:lpstr>Impact on industries</vt:lpstr>
      <vt:lpstr>Use tables to represent data</vt:lpstr>
      <vt:lpstr>Let’s use some percentages</vt:lpstr>
      <vt:lpstr>Popular Front End Frameworks</vt:lpstr>
      <vt:lpstr>You can use another graph</vt:lpstr>
      <vt:lpstr>Our team</vt:lpstr>
      <vt:lpstr>— Someone Famous</vt:lpstr>
      <vt:lpstr>Awesome words</vt:lpstr>
      <vt:lpstr>A picture always reinforces  the concept</vt:lpstr>
      <vt:lpstr>A picture is worth a thousand words</vt:lpstr>
      <vt:lpstr>98,300,000</vt:lpstr>
      <vt:lpstr>9h 55m 23s</vt:lpstr>
      <vt:lpstr>Contents of this template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Luke Wait</cp:lastModifiedBy>
  <cp:revision>18</cp:revision>
  <dcterms:modified xsi:type="dcterms:W3CDTF">2024-08-01T01:59:01Z</dcterms:modified>
</cp:coreProperties>
</file>